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42664-80A7-42F7-9C1E-68C10B5CE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75E8F1-CCD9-41E1-8AA9-40B2AB184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40D18-7403-4D68-8A1D-0D5FB34B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29ACF-44E5-4586-A820-F5622391F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17D9-03B3-4A0C-B799-C9227E141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42470-B514-4F69-A76E-C6DC0F3A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059ED-899C-486F-A98D-F94697C4F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D67D8-8F28-4A74-8FA9-F4AFE837C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F5B92-25E4-4A49-ADA5-E1FF0C719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2E8D2-D7B5-4068-80C4-987F102E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5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EFD52-52DF-4748-9FF9-7DA4EE92CB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92458-9413-42B8-8DB7-BFC34D5C7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3FAD-70F6-45EF-9950-72CB5FFA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828F6-E6AF-4E62-B0FB-3D462EDB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9D272-B06B-4A57-8829-4E38F34B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3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B8141-5080-4FE7-AAD4-50CA4C2B8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44982-DF27-4CF7-B88A-3C5C7BFD1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66B4B-F0D3-4890-8420-01115737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D02AD-5DEB-415C-B459-C3CC08FF9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6D13F-02AB-468B-A972-07BEC513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13BC-7387-41BF-8521-F8EDC487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775FD-0197-4CD0-ABAE-5BD86D73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E7378-53AA-4B7F-B70B-E046492A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F4EE1-BBC7-49BF-A646-F2C7D636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1D11C-E6D7-4652-A3A6-B43ED53D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5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8845D-FAEB-4DA7-B9BA-080E6B17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CACC2-D424-4172-B727-4735E3554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66879-789C-4996-A4EB-92684A2D6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EE96A-2C38-42E2-A425-BBDD5141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32CCD-B235-458D-BC9F-8768A217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6E976-90DC-4D51-BC8B-AE522C25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4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E1A4F-2C07-4612-A83D-D10870BA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698B2-99EC-4A46-B847-475D3409A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7C7EC-FF5B-4DE0-A4B5-339C54B8D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2A15E-7D77-4224-85E4-8FA55CBD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D36E2-3169-49B4-96A4-E5A3DDA9D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CD363B-6587-49F2-BB7E-6577B23C3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FFD6-1FF7-4018-A972-D1021084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EE0EF1-89F3-49E3-825A-E181E0F9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8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B08-F7B6-4809-904B-F3951B6C8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A30B8-5951-49AB-A1FD-0619203CA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4D0363-BC82-4796-A22C-D35D46D8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61819-E63E-4188-9825-7A10A059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836A0-7D1E-43F5-840F-D6556B1E3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E0126-05A2-4E1F-ADA7-F0005886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14333-10F7-4060-BC34-39A99E01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83E4B-802C-40BF-BD24-3FD04B474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F0FD7-86A3-4285-919C-502F1CD6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ED296-5F24-486B-85D4-98077EE7F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D0D83-3810-4773-BD99-818E0D7A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CFB9A-CD24-4202-828B-21BDEC26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46B4A-2C46-4446-A500-44B4EC850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1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FE741-9E0C-4A7D-8D6A-9E49637D0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D91AE-5EA0-4882-B17D-D7A2A8290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05F98-AF92-4D81-9018-5288E0104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990A4-DBBC-4C7C-88BD-B3FA68BB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7BDC9-03C1-4875-87A0-5E71959A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8048D-FAF3-41E0-B97C-0C1F68FB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5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610F9B-16BC-4F7C-9B22-A911F7815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20A0A-AF4E-4684-8283-4F8524D41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94C12-CCDE-4A7C-9F15-531358D42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502C-91D6-407F-8619-5ABE75D4AB3C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C22B2-56C8-4DBC-B9E6-EF7303E944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EDFC-5CAE-4F77-9D14-8AF4E8E25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0858F-8FB5-40C5-A5AA-618561752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051DC71-9EAF-4EB2-A5E3-D97E9D415D50}"/>
              </a:ext>
            </a:extLst>
          </p:cNvPr>
          <p:cNvSpPr/>
          <p:nvPr/>
        </p:nvSpPr>
        <p:spPr>
          <a:xfrm>
            <a:off x="0" y="1289671"/>
            <a:ext cx="12192000" cy="4363355"/>
          </a:xfrm>
          <a:prstGeom prst="rect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DBF068-5778-4479-9D1A-64CD93E878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1" t="14975" r="3985" b="7753"/>
          <a:stretch/>
        </p:blipFill>
        <p:spPr>
          <a:xfrm>
            <a:off x="9350761" y="1402606"/>
            <a:ext cx="965753" cy="1294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54D747-D546-4F71-B0D5-C48632E39A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7" t="14007" r="24322" b="30330"/>
          <a:stretch/>
        </p:blipFill>
        <p:spPr>
          <a:xfrm>
            <a:off x="65736" y="1416394"/>
            <a:ext cx="1857804" cy="12353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B440B5-4AA1-407B-B377-CDD8843E62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8" t="15436" r="10171" b="49541"/>
          <a:stretch/>
        </p:blipFill>
        <p:spPr>
          <a:xfrm>
            <a:off x="10382250" y="1416393"/>
            <a:ext cx="1744014" cy="12670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3130C18-CA20-4A81-8DF4-61A50AAED35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7" b="35031"/>
          <a:stretch/>
        </p:blipFill>
        <p:spPr>
          <a:xfrm>
            <a:off x="92240" y="4286300"/>
            <a:ext cx="6185176" cy="129528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C7F8CDF-60A0-4772-BDC5-13F2718A0EC8}"/>
              </a:ext>
            </a:extLst>
          </p:cNvPr>
          <p:cNvSpPr txBox="1"/>
          <p:nvPr/>
        </p:nvSpPr>
        <p:spPr>
          <a:xfrm>
            <a:off x="0" y="2782669"/>
            <a:ext cx="12192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Eras Demi ITC" panose="020B0805030504020804" pitchFamily="34" charset="0"/>
              </a:rPr>
              <a:t>DISTRICT 37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Eras Demi ITC" panose="020B0805030504020804" pitchFamily="34" charset="0"/>
              </a:rPr>
              <a:t>Serving Toastmasters in North Carolina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74338B0-B838-4EA4-BD83-A721D846E03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62" r="17666" b="33721"/>
          <a:stretch/>
        </p:blipFill>
        <p:spPr>
          <a:xfrm>
            <a:off x="1989276" y="1416393"/>
            <a:ext cx="3439974" cy="124771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BF4C9DF-B09C-4244-8470-D6047C95ED9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4" r="12754"/>
          <a:stretch/>
        </p:blipFill>
        <p:spPr>
          <a:xfrm>
            <a:off x="5494986" y="1416393"/>
            <a:ext cx="1477314" cy="12552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EDC73E-2CC6-45A4-9857-E6E5CD6F2AD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t="25320" r="-857" b="34460"/>
          <a:stretch/>
        </p:blipFill>
        <p:spPr>
          <a:xfrm>
            <a:off x="6402608" y="4279940"/>
            <a:ext cx="5664199" cy="13128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FFF49F-B8F3-45B8-81F1-546468B101F8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35555" r="34915" b="26541"/>
          <a:stretch/>
        </p:blipFill>
        <p:spPr>
          <a:xfrm>
            <a:off x="7019213" y="1416394"/>
            <a:ext cx="2306719" cy="12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62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Eras Demi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Lindquist</dc:creator>
  <cp:lastModifiedBy>David Lindquist</cp:lastModifiedBy>
  <cp:revision>7</cp:revision>
  <dcterms:created xsi:type="dcterms:W3CDTF">2018-06-26T18:18:23Z</dcterms:created>
  <dcterms:modified xsi:type="dcterms:W3CDTF">2018-06-26T19:28:58Z</dcterms:modified>
</cp:coreProperties>
</file>