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custDataLst>
    <p:tags r:id="rId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7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EBD8-E016-4F91-B7FF-030FA2002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EC309-B73F-43B1-AB77-E7DFE6F01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5057-92C8-4D74-8BE2-54D8C7AD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B7C92-EAC7-4AD3-9D95-0147EECD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D6592-536A-44A8-940F-AB4ED9B1F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06853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3736C-A9D8-42C3-B0E8-09B769FB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567B3-DDA2-448C-A67D-552F90B40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46D0A-7B85-4B45-8DFE-478FA148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7303F-89FD-471F-98E9-864F1304B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7295D-73BC-48BD-A2B9-E494506F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2679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5FF806-72D9-49F6-A6C7-E625939C86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1329E-0EBB-4533-9F9F-A1F40464F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7E0C3-30BC-42E0-B2D0-9E1C7AF6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3C7A6-689E-4A5E-A4AE-B7E1BF634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DC1EA-48EC-4F9E-9F03-78FBEBD6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86501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19B59-65DF-4E56-8B97-7E015BDA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2C69-2338-40FD-B7C0-BC0642611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FD78D-FEFB-42A7-98CD-4F0CBFDC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B242A-3318-4356-A93C-85122291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6FA83-4490-4529-873A-33C9D82F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54215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C730B-EAB2-4B83-9124-90BB5F3B2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75244-6AA0-44B9-B7C4-57B6B811F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97CBE-A0A1-404B-B61D-3548471B8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434B5-CC4C-4E64-A4F1-6D578F783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04628-DD98-4D9F-B8E7-41A059C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44138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450B2-21C7-4DE2-A5D2-7825C915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603E8-7A35-46BA-A77D-FE97CC337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B12D9-F72D-43A1-A94C-FEDE4DBF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402DB-95B2-44ED-AABB-8A9EAEF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87538-4AA9-411B-A8DC-B86E65ABE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92C2D8-A3BB-4429-AABD-A44F2FD7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4361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B369-D801-4289-AF31-8A538ECF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E991B-79B2-41B0-93BF-461B347C8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48267-6DBC-4817-B984-014863A48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838DEC-0C48-411C-888C-780EDCE43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EA13B4-965C-4678-9021-E602534FA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37986F-88E3-4D3E-AB0F-74D54AC0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66F32-0442-4883-AA56-EDE79904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D3FAF-BC0E-4B4B-8EB0-B3EBBB3E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2081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FC1D-4B90-4C06-8139-FFE86349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4E44C7-BFE2-4411-9BEF-6A6AE56E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C4C94-01C7-43CD-A8AF-48728AE3A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3D53C-70D5-42D1-817F-8E82E45EE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5069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999D8-9BB2-472C-B537-0E118CDC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2B95B-A08D-4B08-B06B-7E2D766C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2BF0D-A63D-48D1-9FBA-AE81BEE3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9569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24584-045D-4233-95C2-303FAC68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02AD2-71EF-47D7-88D8-C111F4F02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355F4-DF93-4EFC-BB54-1ED111D67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D740B-7454-4E6D-8E0C-F827A03B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6B1E1-493E-45DE-874E-7CD8F0DC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08AFD-FC15-4AB0-9B82-5B831809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917556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F17C2-0D3E-4FF8-A590-3499FC2ED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B8491-C30F-435D-91B6-78A7D87B0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22F0B0-27B7-44A6-878F-886829EA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5CBBF7-EB79-4A82-8961-E47AE535F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3DC05-7426-416D-AB95-E5E27717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04CA5-1FFD-4E8A-AA20-182916DFD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902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7D2C5-7EA4-4AF1-ABE7-C69F34887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4DD4E-3C53-4CA2-A9AA-0674B21BE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FECA-CE87-4207-8710-3B18EBAC3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1A92E-A7ED-4BFE-9726-E76C9F12E1A6}" type="datetimeFigureOut">
              <a:rPr lang="de-DE" smtClean="0"/>
              <a:t>13.01.2020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C6B90-7ED3-4B32-AAA8-5386D286C7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D9165-DD4D-4C29-B796-88F565A10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367-73CE-4CBB-AB25-8D0A2C30D94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26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C3039D-A03C-4320-BF77-E9317C9D4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373" y="0"/>
            <a:ext cx="9367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96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BASF_CONVERTED_TO_TAGS" val="1"/>
</p:tagLst>
</file>

<file path=ppt/theme/theme1.xml><?xml version="1.0" encoding="utf-8"?>
<a:theme xmlns:a="http://schemas.openxmlformats.org/drawingml/2006/main" name="BAS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F" id="{725FE41A-792F-432C-B93F-25ED23A97D07}" vid="{32C09C63-FE1F-4DA2-BF9B-32FE81185E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BASF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Ann Leichter</dc:creator>
  <cp:lastModifiedBy>JINGJING DONG</cp:lastModifiedBy>
  <cp:revision>4</cp:revision>
  <dcterms:created xsi:type="dcterms:W3CDTF">2017-12-06T15:17:39Z</dcterms:created>
  <dcterms:modified xsi:type="dcterms:W3CDTF">2020-01-13T20:19:27Z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_to_AIP">
    <vt:i4>0</vt:i4>
  </property>
  <property fmtid="{D5CDD505-2E9C-101B-9397-08002B2CF9AE}" pid="3" name="MSIP_Label_fd9ec614-7168-43e0-9f85-f224b5a539e0_Enabled">
    <vt:lpwstr>True</vt:lpwstr>
  </property>
  <property fmtid="{D5CDD505-2E9C-101B-9397-08002B2CF9AE}" pid="4" name="MSIP_Label_fd9ec614-7168-43e0-9f85-f224b5a539e0_SiteId">
    <vt:lpwstr>ecaa386b-c8df-4ce0-ad01-740cbdb5ba55</vt:lpwstr>
  </property>
  <property fmtid="{D5CDD505-2E9C-101B-9397-08002B2CF9AE}" pid="5" name="MSIP_Label_fd9ec614-7168-43e0-9f85-f224b5a539e0_Owner">
    <vt:lpwstr>LeichtCA@basfad.basf.net</vt:lpwstr>
  </property>
  <property fmtid="{D5CDD505-2E9C-101B-9397-08002B2CF9AE}" pid="6" name="MSIP_Label_fd9ec614-7168-43e0-9f85-f224b5a539e0_SetDate">
    <vt:lpwstr>2019-09-25T14:03:33.5735527Z</vt:lpwstr>
  </property>
  <property fmtid="{D5CDD505-2E9C-101B-9397-08002B2CF9AE}" pid="7" name="MSIP_Label_fd9ec614-7168-43e0-9f85-f224b5a539e0_Name">
    <vt:lpwstr>Confidential</vt:lpwstr>
  </property>
  <property fmtid="{D5CDD505-2E9C-101B-9397-08002B2CF9AE}" pid="8" name="MSIP_Label_fd9ec614-7168-43e0-9f85-f224b5a539e0_Application">
    <vt:lpwstr>Microsoft Azure Information Protection</vt:lpwstr>
  </property>
  <property fmtid="{D5CDD505-2E9C-101B-9397-08002B2CF9AE}" pid="9" name="MSIP_Label_fd9ec614-7168-43e0-9f85-f224b5a539e0_ActionId">
    <vt:lpwstr>19f57e8a-5e0e-44dd-b724-7f891d566980</vt:lpwstr>
  </property>
  <property fmtid="{D5CDD505-2E9C-101B-9397-08002B2CF9AE}" pid="10" name="MSIP_Label_fd9ec614-7168-43e0-9f85-f224b5a539e0_Extended_MSFT_Method">
    <vt:lpwstr>Manual</vt:lpwstr>
  </property>
  <property fmtid="{D5CDD505-2E9C-101B-9397-08002B2CF9AE}" pid="11" name="MSIP_Label_48b22a57-5a4e-4571-b356-fb3e8e4832f7_Enabled">
    <vt:lpwstr>True</vt:lpwstr>
  </property>
  <property fmtid="{D5CDD505-2E9C-101B-9397-08002B2CF9AE}" pid="12" name="MSIP_Label_48b22a57-5a4e-4571-b356-fb3e8e4832f7_SiteId">
    <vt:lpwstr>ecaa386b-c8df-4ce0-ad01-740cbdb5ba55</vt:lpwstr>
  </property>
  <property fmtid="{D5CDD505-2E9C-101B-9397-08002B2CF9AE}" pid="13" name="MSIP_Label_48b22a57-5a4e-4571-b356-fb3e8e4832f7_Owner">
    <vt:lpwstr>LeichtCA@basfad.basf.net</vt:lpwstr>
  </property>
  <property fmtid="{D5CDD505-2E9C-101B-9397-08002B2CF9AE}" pid="14" name="MSIP_Label_48b22a57-5a4e-4571-b356-fb3e8e4832f7_SetDate">
    <vt:lpwstr>2019-09-25T14:03:33.5735527Z</vt:lpwstr>
  </property>
  <property fmtid="{D5CDD505-2E9C-101B-9397-08002B2CF9AE}" pid="15" name="MSIP_Label_48b22a57-5a4e-4571-b356-fb3e8e4832f7_Name">
    <vt:lpwstr>Unprotected</vt:lpwstr>
  </property>
  <property fmtid="{D5CDD505-2E9C-101B-9397-08002B2CF9AE}" pid="16" name="MSIP_Label_48b22a57-5a4e-4571-b356-fb3e8e4832f7_Application">
    <vt:lpwstr>Microsoft Azure Information Protection</vt:lpwstr>
  </property>
  <property fmtid="{D5CDD505-2E9C-101B-9397-08002B2CF9AE}" pid="17" name="MSIP_Label_48b22a57-5a4e-4571-b356-fb3e8e4832f7_ActionId">
    <vt:lpwstr>19f57e8a-5e0e-44dd-b724-7f891d566980</vt:lpwstr>
  </property>
  <property fmtid="{D5CDD505-2E9C-101B-9397-08002B2CF9AE}" pid="18" name="MSIP_Label_48b22a57-5a4e-4571-b356-fb3e8e4832f7_Parent">
    <vt:lpwstr>fd9ec614-7168-43e0-9f85-f224b5a539e0</vt:lpwstr>
  </property>
  <property fmtid="{D5CDD505-2E9C-101B-9397-08002B2CF9AE}" pid="19" name="MSIP_Label_48b22a57-5a4e-4571-b356-fb3e8e4832f7_Extended_MSFT_Method">
    <vt:lpwstr>Manual</vt:lpwstr>
  </property>
  <property fmtid="{D5CDD505-2E9C-101B-9397-08002B2CF9AE}" pid="20" name="Sensitivity">
    <vt:lpwstr>Confidential Unprotected</vt:lpwstr>
  </property>
</Properties>
</file>