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5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9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7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4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2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7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2DFFE-5F0E-46BF-9F4E-C43B971CE4C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7AE8-9417-4EB0-8D60-3276A53600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1005952295,&quot;Placement&quot;:&quot;Footer&quot;,&quot;Top&quot;:520.731,&quot;Left&quot;:0.0,&quot;SlideWidth&quot;:960,&quot;SlideHeight&quot;:540}">
            <a:extLst>
              <a:ext uri="{FF2B5EF4-FFF2-40B4-BE49-F238E27FC236}">
                <a16:creationId xmlns:a16="http://schemas.microsoft.com/office/drawing/2014/main" id="{C629BCA7-8107-4FE8-BCCE-AA54D36BEE55}"/>
              </a:ext>
            </a:extLst>
          </p:cNvPr>
          <p:cNvSpPr txBox="1"/>
          <p:nvPr userDrawn="1"/>
        </p:nvSpPr>
        <p:spPr>
          <a:xfrm>
            <a:off x="0" y="6613284"/>
            <a:ext cx="1482166" cy="2447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737373"/>
                </a:solidFill>
                <a:latin typeface="FS Elliot Pro" panose="02000503040000020004" pitchFamily="50" charset="0"/>
              </a:rPr>
              <a:t>Classification: Personal</a:t>
            </a:r>
          </a:p>
        </p:txBody>
      </p:sp>
    </p:spTree>
    <p:extLst>
      <p:ext uri="{BB962C8B-B14F-4D97-AF65-F5344CB8AC3E}">
        <p14:creationId xmlns:p14="http://schemas.microsoft.com/office/powerpoint/2010/main" val="104111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703E75-11A7-45D7-9278-05A812429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476" y="2256721"/>
            <a:ext cx="3500828" cy="2460497"/>
          </a:xfrm>
        </p:spPr>
        <p:txBody>
          <a:bodyPr>
            <a:normAutofit/>
          </a:bodyPr>
          <a:lstStyle/>
          <a:p>
            <a:r>
              <a:rPr lang="en-US" sz="3600" b="1" dirty="0"/>
              <a:t>District 37 </a:t>
            </a:r>
            <a:br>
              <a:rPr lang="en-US" sz="3600" b="1" dirty="0"/>
            </a:br>
            <a:r>
              <a:rPr lang="en-US" sz="3600" b="1" dirty="0"/>
              <a:t>Fall </a:t>
            </a:r>
            <a:br>
              <a:rPr lang="en-US" sz="3600" b="1" dirty="0"/>
            </a:br>
            <a:r>
              <a:rPr lang="en-US" sz="3600" b="1" dirty="0"/>
              <a:t>Extravaganza</a:t>
            </a:r>
            <a:br>
              <a:rPr lang="en-US" sz="3600" dirty="0"/>
            </a:br>
            <a:r>
              <a:rPr lang="en-US" sz="3600" b="1" dirty="0"/>
              <a:t>Agenda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72E1114-5591-4053-9E53-8FF12A4E2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413396"/>
              </p:ext>
            </p:extLst>
          </p:nvPr>
        </p:nvGraphicFramePr>
        <p:xfrm>
          <a:off x="4600875" y="746895"/>
          <a:ext cx="5813658" cy="2201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661">
                  <a:extLst>
                    <a:ext uri="{9D8B030D-6E8A-4147-A177-3AD203B41FA5}">
                      <a16:colId xmlns:a16="http://schemas.microsoft.com/office/drawing/2014/main" val="3938540548"/>
                    </a:ext>
                  </a:extLst>
                </a:gridCol>
                <a:gridCol w="4494997">
                  <a:extLst>
                    <a:ext uri="{9D8B030D-6E8A-4147-A177-3AD203B41FA5}">
                      <a16:colId xmlns:a16="http://schemas.microsoft.com/office/drawing/2014/main" val="892913094"/>
                    </a:ext>
                  </a:extLst>
                </a:gridCol>
              </a:tblGrid>
              <a:tr h="363022">
                <a:tc gridSpan="2">
                  <a:txBody>
                    <a:bodyPr/>
                    <a:lstStyle/>
                    <a:p>
                      <a:pPr mar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0000"/>
                        <a:buFont typeface="Wingdings" panose="05000000000000000000" pitchFamily="2" charset="2"/>
                        <a:buNone/>
                      </a:pPr>
                      <a:r>
                        <a:rPr lang="en-US" sz="2200" b="1" kern="1200" cap="all" baseline="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Friday, November 19, 2021</a:t>
                      </a:r>
                    </a:p>
                    <a:p>
                      <a:pPr mar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0000"/>
                        <a:buFont typeface="Wingdings" panose="05000000000000000000" pitchFamily="2" charset="2"/>
                        <a:buNone/>
                      </a:pPr>
                      <a:endParaRPr lang="en-US" sz="800" b="1" kern="1200" cap="all" baseline="0" dirty="0">
                        <a:solidFill>
                          <a:schemeClr val="accen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51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16208634"/>
                  </a:ext>
                </a:extLst>
              </a:tr>
              <a:tr h="36302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6:15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Kick Off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86237433"/>
                  </a:ext>
                </a:extLst>
              </a:tr>
              <a:tr h="36302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6:20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2020-2021 Awards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90267830"/>
                  </a:ext>
                </a:extLst>
              </a:tr>
              <a:tr h="435861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7:00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Keynote Workshop: Pres </a:t>
                      </a:r>
                      <a:r>
                        <a:rPr lang="en-US" sz="1400" u="none" strike="noStrike" baseline="0" dirty="0" err="1">
                          <a:effectLst/>
                        </a:rPr>
                        <a:t>Vasilev</a:t>
                      </a:r>
                      <a:endParaRPr lang="en-US" sz="1400" u="none" strike="noStrike" baseline="0" dirty="0">
                        <a:effectLst/>
                      </a:endParaRPr>
                    </a:p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 World Champion of Public Speaking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5535188"/>
                  </a:ext>
                </a:extLst>
              </a:tr>
              <a:tr h="363022"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8:30-9:00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baseline="0" dirty="0">
                          <a:effectLst/>
                        </a:rPr>
                        <a:t>Networking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7944485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16236F2-F59B-4F1D-BDD8-EE209A9BA914}"/>
              </a:ext>
            </a:extLst>
          </p:cNvPr>
          <p:cNvGraphicFramePr>
            <a:graphicFrameLocks noGrp="1"/>
          </p:cNvGraphicFramePr>
          <p:nvPr/>
        </p:nvGraphicFramePr>
        <p:xfrm>
          <a:off x="4600875" y="3486969"/>
          <a:ext cx="7378300" cy="292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575">
                  <a:extLst>
                    <a:ext uri="{9D8B030D-6E8A-4147-A177-3AD203B41FA5}">
                      <a16:colId xmlns:a16="http://schemas.microsoft.com/office/drawing/2014/main" val="2491993749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156078613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3313131663"/>
                    </a:ext>
                  </a:extLst>
                </a:gridCol>
                <a:gridCol w="1533525">
                  <a:extLst>
                    <a:ext uri="{9D8B030D-6E8A-4147-A177-3AD203B41FA5}">
                      <a16:colId xmlns:a16="http://schemas.microsoft.com/office/drawing/2014/main" val="864030452"/>
                    </a:ext>
                  </a:extLst>
                </a:gridCol>
                <a:gridCol w="1577875">
                  <a:extLst>
                    <a:ext uri="{9D8B030D-6E8A-4147-A177-3AD203B41FA5}">
                      <a16:colId xmlns:a16="http://schemas.microsoft.com/office/drawing/2014/main" val="3817371118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200" b="1" kern="1200" cap="all" baseline="0" dirty="0">
                          <a:solidFill>
                            <a:schemeClr val="accen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Saturday, November 20, 2021</a:t>
                      </a:r>
                      <a:endParaRPr lang="en-US" sz="800" b="1" kern="1200" cap="all" baseline="0" dirty="0">
                        <a:solidFill>
                          <a:schemeClr val="accen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ct val="11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sz="800" b="1" kern="1200" cap="all" baseline="0" dirty="0">
                        <a:solidFill>
                          <a:schemeClr val="accen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7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8:00-9:00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 Education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Hybrid Clubs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543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 Membership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Treasurer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Club Contest 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DTM is Within YOUR Reach!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6408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10:00-11:00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Pathways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Tongue Tied for a Topic?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498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11:00-12:00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VPPR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Judges Training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2403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12:00-1:00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7-in-1 Officer Training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D37 Networking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D37 Networking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u="none" strike="noStrike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3769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66750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80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FS Elliot Pro</vt:lpstr>
      <vt:lpstr>Rockwell</vt:lpstr>
      <vt:lpstr>Wingdings</vt:lpstr>
      <vt:lpstr>Atlas</vt:lpstr>
      <vt:lpstr>District 37  Fall  Extravaganza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37  Fall  Extravaganza Agenda</dc:title>
  <dc:creator>Maillet, Catherine</dc:creator>
  <cp:lastModifiedBy> </cp:lastModifiedBy>
  <cp:revision>3</cp:revision>
  <cp:lastPrinted>2021-11-09T15:57:08Z</cp:lastPrinted>
  <dcterms:created xsi:type="dcterms:W3CDTF">2021-11-09T15:43:07Z</dcterms:created>
  <dcterms:modified xsi:type="dcterms:W3CDTF">2021-11-15T01:04:20Z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6a81a1a-08fa-4331-ad3e-6f6ae4ac1125_Enabled">
    <vt:lpwstr>true</vt:lpwstr>
  </property>
  <property fmtid="{D5CDD505-2E9C-101B-9397-08002B2CF9AE}" pid="3" name="MSIP_Label_56a81a1a-08fa-4331-ad3e-6f6ae4ac1125_SetDate">
    <vt:lpwstr>2021-11-09T15:57:32Z</vt:lpwstr>
  </property>
  <property fmtid="{D5CDD505-2E9C-101B-9397-08002B2CF9AE}" pid="4" name="MSIP_Label_56a81a1a-08fa-4331-ad3e-6f6ae4ac1125_Method">
    <vt:lpwstr>Privileged</vt:lpwstr>
  </property>
  <property fmtid="{D5CDD505-2E9C-101B-9397-08002B2CF9AE}" pid="5" name="MSIP_Label_56a81a1a-08fa-4331-ad3e-6f6ae4ac1125_Name">
    <vt:lpwstr>Secret</vt:lpwstr>
  </property>
  <property fmtid="{D5CDD505-2E9C-101B-9397-08002B2CF9AE}" pid="6" name="MSIP_Label_56a81a1a-08fa-4331-ad3e-6f6ae4ac1125_SiteId">
    <vt:lpwstr>3bea478c-1684-4a8c-8e85-045ec54ba430</vt:lpwstr>
  </property>
  <property fmtid="{D5CDD505-2E9C-101B-9397-08002B2CF9AE}" pid="7" name="MSIP_Label_56a81a1a-08fa-4331-ad3e-6f6ae4ac1125_ActionId">
    <vt:lpwstr>69c51fb5-08bd-4cba-9b60-7df57132fc21</vt:lpwstr>
  </property>
  <property fmtid="{D5CDD505-2E9C-101B-9397-08002B2CF9AE}" pid="8" name="MSIP_Label_56a81a1a-08fa-4331-ad3e-6f6ae4ac1125_ContentBits">
    <vt:lpwstr>2</vt:lpwstr>
  </property>
</Properties>
</file>