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0" r:id="rId3"/>
    <p:sldMasterId id="2147483703" r:id="rId4"/>
  </p:sldMasterIdLst>
  <p:sldIdLst>
    <p:sldId id="256" r:id="rId5"/>
    <p:sldId id="257" r:id="rId6"/>
    <p:sldId id="258" r:id="rId7"/>
    <p:sldId id="259" r:id="rId8"/>
    <p:sldId id="260" r:id="rId9"/>
  </p:sldIdLst>
  <p:sldSz cx="9144000" cy="6858000" type="letter"/>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7E0000"/>
    <a:srgbClr val="99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06" d="100"/>
          <a:sy n="106" d="100"/>
        </p:scale>
        <p:origin x="1722"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0BC0918-410A-4B4B-882D-FEC9D171C217}" type="datetimeFigureOut">
              <a:rPr lang="en-US" smtClean="0"/>
              <a:t>1/31/2022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2267065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BC0918-410A-4B4B-882D-FEC9D171C217}" type="datetimeFigureOut">
              <a:rPr lang="en-US" smtClean="0"/>
              <a:t>1/31/2022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4007597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BC0918-410A-4B4B-882D-FEC9D171C217}" type="datetimeFigureOut">
              <a:rPr lang="en-US" smtClean="0"/>
              <a:t>1/31/2022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408648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2" name="Freeform 11"/>
          <p:cNvSpPr/>
          <p:nvPr/>
        </p:nvSpPr>
        <p:spPr>
          <a:xfrm>
            <a:off x="-11907" y="1"/>
            <a:ext cx="8762858"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8"/>
            <a:ext cx="8496943"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1" y="1"/>
            <a:ext cx="6539684"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21350" y="293317"/>
            <a:ext cx="8525337"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668401" y="662656"/>
            <a:ext cx="7316390" cy="2766528"/>
          </a:xfrm>
        </p:spPr>
        <p:txBody>
          <a:bodyPr anchor="b">
            <a:normAutofit/>
          </a:bodyPr>
          <a:lstStyle>
            <a:lvl1pPr algn="r">
              <a:defRPr sz="6000"/>
            </a:lvl1pPr>
          </a:lstStyle>
          <a:p>
            <a:r>
              <a:rPr lang="en-US"/>
              <a:t>Click to edit Master title style</a:t>
            </a:r>
            <a:endParaRPr lang="en-US" dirty="0"/>
          </a:p>
        </p:txBody>
      </p:sp>
      <p:sp>
        <p:nvSpPr>
          <p:cNvPr id="3" name="Subtitle 2"/>
          <p:cNvSpPr>
            <a:spLocks noGrp="1"/>
          </p:cNvSpPr>
          <p:nvPr>
            <p:ph type="subTitle" idx="1"/>
          </p:nvPr>
        </p:nvSpPr>
        <p:spPr>
          <a:xfrm rot="21420000">
            <a:off x="737297" y="3505210"/>
            <a:ext cx="7316390" cy="550333"/>
          </a:xfrm>
        </p:spPr>
        <p:txBody>
          <a:bodyPr anchor="t">
            <a:noAutofit/>
          </a:bodyPr>
          <a:lstStyle>
            <a:lvl1pPr marL="0" indent="0" algn="r">
              <a:buNone/>
              <a:defRPr sz="21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3711406" y="4578463"/>
            <a:ext cx="4607740" cy="1163112"/>
          </a:xfrm>
        </p:spPr>
        <p:txBody>
          <a:bodyPr/>
          <a:lstStyle>
            <a:lvl1pPr algn="ctr">
              <a:defRPr sz="4050">
                <a:solidFill>
                  <a:schemeClr val="accent1">
                    <a:lumMod val="50000"/>
                  </a:schemeClr>
                </a:solidFill>
              </a:defRPr>
            </a:lvl1pPr>
          </a:lstStyle>
          <a:p>
            <a:fld id="{F7AFFB9B-9FB8-469E-96F9-4D32314110B6}"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5" name="Footer Placeholder 4"/>
          <p:cNvSpPr>
            <a:spLocks noGrp="1"/>
          </p:cNvSpPr>
          <p:nvPr>
            <p:ph type="ftr" sz="quarter" idx="11"/>
          </p:nvPr>
        </p:nvSpPr>
        <p:spPr>
          <a:xfrm rot="21420000">
            <a:off x="-4170" y="4883024"/>
            <a:ext cx="3035429" cy="1195538"/>
          </a:xfrm>
        </p:spPr>
        <p:txBody>
          <a:bodyPr vert="horz" lIns="91440" tIns="45720" rIns="91440" bIns="45720" rtlCol="0" anchor="ctr"/>
          <a:lstStyle>
            <a:lvl1pPr algn="r">
              <a:defRPr lang="en-US" sz="4050" dirty="0"/>
            </a:lvl1pPr>
          </a:lstStyle>
          <a:p>
            <a:endParaRPr>
              <a:solidFill>
                <a:srgbClr val="B80E0F">
                  <a:lumMod val="50000"/>
                </a:srgbClr>
              </a:solidFill>
            </a:endParaRPr>
          </a:p>
        </p:txBody>
      </p:sp>
      <p:sp>
        <p:nvSpPr>
          <p:cNvPr id="6" name="Slide Number Placeholder 5"/>
          <p:cNvSpPr>
            <a:spLocks noGrp="1"/>
          </p:cNvSpPr>
          <p:nvPr>
            <p:ph type="sldNum" sz="quarter" idx="12"/>
          </p:nvPr>
        </p:nvSpPr>
        <p:spPr>
          <a:xfrm rot="21420000">
            <a:off x="7388818" y="3832648"/>
            <a:ext cx="680390" cy="498470"/>
          </a:xfrm>
        </p:spPr>
        <p:txBody>
          <a:bodyPr/>
          <a:lstStyle>
            <a:lvl1pPr>
              <a:defRPr sz="1800">
                <a:solidFill>
                  <a:schemeClr val="tx1">
                    <a:lumMod val="75000"/>
                    <a:lumOff val="25000"/>
                  </a:schemeClr>
                </a:solidFill>
              </a:defRPr>
            </a:lvl1pPr>
          </a:lstStyle>
          <a:p>
            <a:fld id="{6D22F896-40B5-4ADD-8801-0D06FADFA095}" type="slidenum">
              <a:rPr lang="en-US" dirty="0">
                <a:solidFill>
                  <a:prstClr val="black">
                    <a:lumMod val="75000"/>
                    <a:lumOff val="25000"/>
                  </a:prstClr>
                </a:solidFill>
              </a:rPr>
              <a:pPr/>
              <a:t>‹#›</a:t>
            </a:fld>
            <a:endParaRPr lang="en-US" dirty="0">
              <a:solidFill>
                <a:prstClr val="black">
                  <a:lumMod val="75000"/>
                  <a:lumOff val="25000"/>
                </a:prstClr>
              </a:solidFill>
            </a:endParaRPr>
          </a:p>
        </p:txBody>
      </p:sp>
      <p:sp>
        <p:nvSpPr>
          <p:cNvPr id="25" name="5-Point Star 24"/>
          <p:cNvSpPr/>
          <p:nvPr/>
        </p:nvSpPr>
        <p:spPr>
          <a:xfrm rot="21420000">
            <a:off x="3166039" y="5111356"/>
            <a:ext cx="386540"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72467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FBDC27-E420-4878-9EE6-7B9656D6442A}"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B80E0F">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496777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7F47CF-67C9-420C-80A5-E2069FF0C2DF}"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B80E0F">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3250125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22DC73-F065-42F5-A9F2-D90B2E42A0B3}"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647796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8767" y="2063396"/>
            <a:ext cx="3642119" cy="67999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644" y="2063396"/>
            <a:ext cx="3648368" cy="67999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6BEA702-9B29-41CC-9BCC-3DF8A0D379FE}"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8" name="Footer Placeholder 7"/>
          <p:cNvSpPr>
            <a:spLocks noGrp="1"/>
          </p:cNvSpPr>
          <p:nvPr>
            <p:ph type="ftr" sz="quarter" idx="11"/>
          </p:nvPr>
        </p:nvSpPr>
        <p:spPr/>
        <p:txBody>
          <a:bodyPr/>
          <a:lstStyle/>
          <a:p>
            <a:endParaRPr lang="en-US" dirty="0">
              <a:solidFill>
                <a:srgbClr val="B80E0F">
                  <a:lumMod val="50000"/>
                </a:srgb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887407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7649AC-CB8F-4FF1-9A34-5861C74DD0A7}"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B80E0F">
                  <a:lumMod val="50000"/>
                </a:srgb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359757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5CECA-2D3A-4680-9B49-752200DE467C}"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3" name="Footer Placeholder 2"/>
          <p:cNvSpPr>
            <a:spLocks noGrp="1"/>
          </p:cNvSpPr>
          <p:nvPr>
            <p:ph type="ftr" sz="quarter" idx="11"/>
          </p:nvPr>
        </p:nvSpPr>
        <p:spPr/>
        <p:txBody>
          <a:bodyPr/>
          <a:lstStyle/>
          <a:p>
            <a:endParaRPr lang="en-US" dirty="0">
              <a:solidFill>
                <a:srgbClr val="B80E0F">
                  <a:lumMod val="50000"/>
                </a:srgbClr>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1608827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0C3BFE2-83B7-4B0A-B9D3-AB28331082B3}"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3908232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0BC0918-410A-4B4B-882D-FEC9D171C217}" type="datetimeFigureOut">
              <a:rPr lang="en-US" smtClean="0"/>
              <a:t>1/31/2022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1144945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685800"/>
            <a:ext cx="4758977" cy="2023252"/>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11771" y="1"/>
            <a:ext cx="2698610" cy="5071533"/>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14351" y="2709053"/>
            <a:ext cx="4758976" cy="2362481"/>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2EF78E3-FDA3-4D28-AAA2-0B81F349A39D}"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610234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1D2AC3-6A0B-4169-B1EA-E3AE8B351BDD}"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3467560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D4B9363-8B87-41B7-9F8E-64519CBB8F34}"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31954191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AEF5746-5284-4951-9F37-7AE924EDBCB7}"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
        <p:nvSpPr>
          <p:cNvPr id="13" name="TextBox 12"/>
          <p:cNvSpPr txBox="1"/>
          <p:nvPr/>
        </p:nvSpPr>
        <p:spPr>
          <a:xfrm>
            <a:off x="514351" y="892628"/>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342900"/>
            <a:r>
              <a:rPr lang="en-US" sz="6000" dirty="0">
                <a:solidFill>
                  <a:prstClr val="black"/>
                </a:solidFill>
                <a:effectLst/>
              </a:rPr>
              <a:t>“</a:t>
            </a:r>
          </a:p>
        </p:txBody>
      </p:sp>
      <p:sp>
        <p:nvSpPr>
          <p:cNvPr id="14" name="TextBox 13"/>
          <p:cNvSpPr txBox="1"/>
          <p:nvPr/>
        </p:nvSpPr>
        <p:spPr>
          <a:xfrm>
            <a:off x="7854812" y="2922827"/>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black"/>
                </a:solidFill>
                <a:effectLst/>
              </a:rPr>
              <a:t>”</a:t>
            </a:r>
          </a:p>
        </p:txBody>
      </p:sp>
    </p:spTree>
    <p:extLst>
      <p:ext uri="{BB962C8B-B14F-4D97-AF65-F5344CB8AC3E}">
        <p14:creationId xmlns:p14="http://schemas.microsoft.com/office/powerpoint/2010/main" val="4494826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398B29-7265-4A65-A2A4-6703C057B7C1}"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B80E0F">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12127463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28FBA082-94DF-4C4B-A041-6624924AB0A8}"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B80E0F">
                  <a:lumMod val="50000"/>
                </a:srgb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236073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3176999" y="4389286"/>
            <a:ext cx="2482596" cy="98530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B27686C4-3AB5-4E0C-86CA-FB108C350AA9}"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B80E0F">
                  <a:lumMod val="50000"/>
                </a:srgb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2231472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FF1211-4E0C-4AB3-B04F-585959BDAFE8}"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B80E0F">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1527480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8BDECAF-D3BE-4069-9C78-642ECCD01477}" type="datetimeFigureOut">
              <a:rPr lang="en-US" dirty="0">
                <a:solidFill>
                  <a:srgbClr val="B80E0F">
                    <a:lumMod val="50000"/>
                  </a:srgbClr>
                </a:solidFill>
              </a:rPr>
              <a:pPr/>
              <a:t>1/31/2022</a:t>
            </a:fld>
            <a:endParaRPr lang="en-US" dirty="0">
              <a:solidFill>
                <a:srgbClr val="B80E0F">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B80E0F">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srgbClr val="B80E0F">
                    <a:lumMod val="50000"/>
                  </a:srgbClr>
                </a:solidFill>
              </a:rPr>
              <a:pPr/>
              <a:t>‹#›</a:t>
            </a:fld>
            <a:endParaRPr lang="en-US" dirty="0">
              <a:solidFill>
                <a:srgbClr val="B80E0F">
                  <a:lumMod val="50000"/>
                </a:srgbClr>
              </a:solidFill>
            </a:endParaRPr>
          </a:p>
        </p:txBody>
      </p:sp>
    </p:spTree>
    <p:extLst>
      <p:ext uri="{BB962C8B-B14F-4D97-AF65-F5344CB8AC3E}">
        <p14:creationId xmlns:p14="http://schemas.microsoft.com/office/powerpoint/2010/main" val="9656391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4003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BC0918-410A-4B4B-882D-FEC9D171C217}" type="datetimeFigureOut">
              <a:rPr lang="en-US" smtClean="0"/>
              <a:t>1/31/2022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13956689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13447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5268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03995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6620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12576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90246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09399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38865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87936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2943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0BC0918-410A-4B4B-882D-FEC9D171C217}" type="datetimeFigureOut">
              <a:rPr lang="en-US" smtClean="0"/>
              <a:t>1/31/2022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29409282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Title 2"/>
          <p:cNvSpPr>
            <a:spLocks noGrp="1" noChangeArrowheads="1"/>
          </p:cNvSpPr>
          <p:nvPr>
            <p:ph type="title"/>
          </p:nvPr>
        </p:nvSpPr>
        <p:spPr bwMode="auto">
          <a:xfrm>
            <a:off x="4800600" y="2286000"/>
            <a:ext cx="4267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defRPr>
                <a:solidFill>
                  <a:schemeClr val="accent3"/>
                </a:solidFill>
              </a:defRPr>
            </a:lvl1pPr>
          </a:lstStyle>
          <a:p>
            <a:pPr lvl="0"/>
            <a:r>
              <a:rPr lang="en-US"/>
              <a:t>Click to edit Master title style</a:t>
            </a:r>
            <a:endParaRPr lang="en-US" dirty="0"/>
          </a:p>
        </p:txBody>
      </p:sp>
      <p:sp>
        <p:nvSpPr>
          <p:cNvPr id="4" name="Text Placeholder 3"/>
          <p:cNvSpPr>
            <a:spLocks noGrp="1"/>
          </p:cNvSpPr>
          <p:nvPr>
            <p:ph type="body" sz="half" idx="2"/>
          </p:nvPr>
        </p:nvSpPr>
        <p:spPr>
          <a:xfrm>
            <a:off x="76201" y="4419600"/>
            <a:ext cx="5141912" cy="2057400"/>
          </a:xfrm>
        </p:spPr>
        <p:txBody>
          <a:bodyPr/>
          <a:lstStyle>
            <a:lvl1pPr marL="0" indent="0" algn="r">
              <a:buNone/>
              <a:defRPr sz="180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13281742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428" y="2130369"/>
            <a:ext cx="7773147" cy="1470422"/>
          </a:xfrm>
        </p:spPr>
        <p:txBody>
          <a:bodyPr/>
          <a:lstStyle/>
          <a:p>
            <a:r>
              <a:rPr lang="en-US"/>
              <a:t>Click to edit Master title style</a:t>
            </a:r>
          </a:p>
        </p:txBody>
      </p:sp>
      <p:sp>
        <p:nvSpPr>
          <p:cNvPr id="3" name="Subtitle 2"/>
          <p:cNvSpPr>
            <a:spLocks noGrp="1"/>
          </p:cNvSpPr>
          <p:nvPr>
            <p:ph type="subTitle" idx="1"/>
          </p:nvPr>
        </p:nvSpPr>
        <p:spPr>
          <a:xfrm>
            <a:off x="1370853" y="3886540"/>
            <a:ext cx="6402294" cy="1751920"/>
          </a:xfrm>
        </p:spPr>
        <p:txBody>
          <a:bodyPr/>
          <a:lstStyle>
            <a:lvl1pPr marL="0" indent="0" algn="ctr">
              <a:buNone/>
              <a:defRPr/>
            </a:lvl1pPr>
            <a:lvl2pPr marL="244922" indent="0" algn="ctr">
              <a:buNone/>
              <a:defRPr/>
            </a:lvl2pPr>
            <a:lvl3pPr marL="489844" indent="0" algn="ctr">
              <a:buNone/>
              <a:defRPr/>
            </a:lvl3pPr>
            <a:lvl4pPr marL="734766" indent="0" algn="ctr">
              <a:buNone/>
              <a:defRPr/>
            </a:lvl4pPr>
            <a:lvl5pPr marL="979688" indent="0" algn="ctr">
              <a:buNone/>
              <a:defRPr/>
            </a:lvl5pPr>
            <a:lvl6pPr marL="1224610" indent="0" algn="ctr">
              <a:buNone/>
              <a:defRPr/>
            </a:lvl6pPr>
            <a:lvl7pPr marL="1469532" indent="0" algn="ctr">
              <a:buNone/>
              <a:defRPr/>
            </a:lvl7pPr>
            <a:lvl8pPr marL="1714454" indent="0" algn="ctr">
              <a:buNone/>
              <a:defRPr/>
            </a:lvl8pPr>
            <a:lvl9pPr marL="1959376"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6EF4109-1F12-47C0-8484-1E709E187A5B}"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42829747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1DC1635-3792-4F48-8B64-7F344CE81617}"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8792549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781" y="4407013"/>
            <a:ext cx="7771279" cy="1361565"/>
          </a:xfrm>
        </p:spPr>
        <p:txBody>
          <a:bodyPr anchor="t"/>
          <a:lstStyle>
            <a:lvl1pPr algn="l">
              <a:defRPr sz="2143" b="1" cap="all"/>
            </a:lvl1pPr>
          </a:lstStyle>
          <a:p>
            <a:r>
              <a:rPr lang="en-US"/>
              <a:t>Click to edit Master title style</a:t>
            </a:r>
          </a:p>
        </p:txBody>
      </p:sp>
      <p:sp>
        <p:nvSpPr>
          <p:cNvPr id="3" name="Text Placeholder 2"/>
          <p:cNvSpPr>
            <a:spLocks noGrp="1"/>
          </p:cNvSpPr>
          <p:nvPr>
            <p:ph type="body" idx="1"/>
          </p:nvPr>
        </p:nvSpPr>
        <p:spPr>
          <a:xfrm>
            <a:off x="722781" y="2906826"/>
            <a:ext cx="7771279" cy="1500188"/>
          </a:xfrm>
        </p:spPr>
        <p:txBody>
          <a:bodyPr anchor="b"/>
          <a:lstStyle>
            <a:lvl1pPr marL="0" indent="0">
              <a:buNone/>
              <a:defRPr sz="1071"/>
            </a:lvl1pPr>
            <a:lvl2pPr marL="244922" indent="0">
              <a:buNone/>
              <a:defRPr sz="964"/>
            </a:lvl2pPr>
            <a:lvl3pPr marL="489844" indent="0">
              <a:buNone/>
              <a:defRPr sz="857"/>
            </a:lvl3pPr>
            <a:lvl4pPr marL="734766" indent="0">
              <a:buNone/>
              <a:defRPr sz="750"/>
            </a:lvl4pPr>
            <a:lvl5pPr marL="979688" indent="0">
              <a:buNone/>
              <a:defRPr sz="750"/>
            </a:lvl5pPr>
            <a:lvl6pPr marL="1224610" indent="0">
              <a:buNone/>
              <a:defRPr sz="750"/>
            </a:lvl6pPr>
            <a:lvl7pPr marL="1469532" indent="0">
              <a:buNone/>
              <a:defRPr sz="750"/>
            </a:lvl7pPr>
            <a:lvl8pPr marL="1714454" indent="0">
              <a:buNone/>
              <a:defRPr sz="750"/>
            </a:lvl8pPr>
            <a:lvl9pPr marL="1959376" indent="0">
              <a:buNone/>
              <a:defRPr sz="7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FDDEB0C-24E7-42DC-A51C-1CA40F4A8E43}"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0925165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574" y="1599690"/>
            <a:ext cx="4024779" cy="4525225"/>
          </a:xfrm>
        </p:spPr>
        <p:txBody>
          <a:bodyPr/>
          <a:lstStyle>
            <a:lvl1pPr>
              <a:defRPr sz="1500"/>
            </a:lvl1pPr>
            <a:lvl2pPr>
              <a:defRPr sz="1286"/>
            </a:lvl2pPr>
            <a:lvl3pPr>
              <a:defRPr sz="1071"/>
            </a:lvl3pPr>
            <a:lvl4pPr>
              <a:defRPr sz="964"/>
            </a:lvl4pPr>
            <a:lvl5pPr>
              <a:defRPr sz="964"/>
            </a:lvl5pPr>
            <a:lvl6pPr>
              <a:defRPr sz="964"/>
            </a:lvl6pPr>
            <a:lvl7pPr>
              <a:defRPr sz="964"/>
            </a:lvl7pPr>
            <a:lvl8pPr>
              <a:defRPr sz="964"/>
            </a:lvl8pPr>
            <a:lvl9pPr>
              <a:defRPr sz="9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1648" y="1599690"/>
            <a:ext cx="4024780" cy="4525225"/>
          </a:xfrm>
        </p:spPr>
        <p:txBody>
          <a:bodyPr/>
          <a:lstStyle>
            <a:lvl1pPr>
              <a:defRPr sz="1500"/>
            </a:lvl1pPr>
            <a:lvl2pPr>
              <a:defRPr sz="1286"/>
            </a:lvl2pPr>
            <a:lvl3pPr>
              <a:defRPr sz="1071"/>
            </a:lvl3pPr>
            <a:lvl4pPr>
              <a:defRPr sz="964"/>
            </a:lvl4pPr>
            <a:lvl5pPr>
              <a:defRPr sz="964"/>
            </a:lvl5pPr>
            <a:lvl6pPr>
              <a:defRPr sz="964"/>
            </a:lvl6pPr>
            <a:lvl7pPr>
              <a:defRPr sz="964"/>
            </a:lvl7pPr>
            <a:lvl8pPr>
              <a:defRPr sz="964"/>
            </a:lvl8pPr>
            <a:lvl9pPr>
              <a:defRPr sz="96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DCE1AEF-79CE-47C9-B193-C4574A18902C}"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8658801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574" y="1535056"/>
            <a:ext cx="4039720" cy="639536"/>
          </a:xfrm>
        </p:spPr>
        <p:txBody>
          <a:bodyPr anchor="b"/>
          <a:lstStyle>
            <a:lvl1pPr marL="0" indent="0">
              <a:buNone/>
              <a:defRPr sz="1286" b="1"/>
            </a:lvl1pPr>
            <a:lvl2pPr marL="244922" indent="0">
              <a:buNone/>
              <a:defRPr sz="1071" b="1"/>
            </a:lvl2pPr>
            <a:lvl3pPr marL="489844" indent="0">
              <a:buNone/>
              <a:defRPr sz="964" b="1"/>
            </a:lvl3pPr>
            <a:lvl4pPr marL="734766" indent="0">
              <a:buNone/>
              <a:defRPr sz="857" b="1"/>
            </a:lvl4pPr>
            <a:lvl5pPr marL="979688" indent="0">
              <a:buNone/>
              <a:defRPr sz="857" b="1"/>
            </a:lvl5pPr>
            <a:lvl6pPr marL="1224610" indent="0">
              <a:buNone/>
              <a:defRPr sz="857" b="1"/>
            </a:lvl6pPr>
            <a:lvl7pPr marL="1469532" indent="0">
              <a:buNone/>
              <a:defRPr sz="857" b="1"/>
            </a:lvl7pPr>
            <a:lvl8pPr marL="1714454" indent="0">
              <a:buNone/>
              <a:defRPr sz="857" b="1"/>
            </a:lvl8pPr>
            <a:lvl9pPr marL="1959376" indent="0">
              <a:buNone/>
              <a:defRPr sz="857" b="1"/>
            </a:lvl9pPr>
          </a:lstStyle>
          <a:p>
            <a:pPr lvl="0"/>
            <a:r>
              <a:rPr lang="en-US"/>
              <a:t>Click to edit Master text styles</a:t>
            </a:r>
          </a:p>
        </p:txBody>
      </p:sp>
      <p:sp>
        <p:nvSpPr>
          <p:cNvPr id="4" name="Content Placeholder 3"/>
          <p:cNvSpPr>
            <a:spLocks noGrp="1"/>
          </p:cNvSpPr>
          <p:nvPr>
            <p:ph sz="half" idx="2"/>
          </p:nvPr>
        </p:nvSpPr>
        <p:spPr>
          <a:xfrm>
            <a:off x="457574" y="2174592"/>
            <a:ext cx="4039720" cy="3951174"/>
          </a:xfrm>
        </p:spPr>
        <p:txBody>
          <a:bodyPr/>
          <a:lstStyle>
            <a:lvl1pPr>
              <a:defRPr sz="1286"/>
            </a:lvl1pPr>
            <a:lvl2pPr>
              <a:defRPr sz="1071"/>
            </a:lvl2pPr>
            <a:lvl3pPr>
              <a:defRPr sz="964"/>
            </a:lvl3pPr>
            <a:lvl4pPr>
              <a:defRPr sz="857"/>
            </a:lvl4pPr>
            <a:lvl5pPr>
              <a:defRPr sz="857"/>
            </a:lvl5pPr>
            <a:lvl6pPr>
              <a:defRPr sz="857"/>
            </a:lvl6pPr>
            <a:lvl7pPr>
              <a:defRPr sz="857"/>
            </a:lvl7pPr>
            <a:lvl8pPr>
              <a:defRPr sz="857"/>
            </a:lvl8pPr>
            <a:lvl9pPr>
              <a:defRPr sz="8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4839" y="1535056"/>
            <a:ext cx="4041588" cy="639536"/>
          </a:xfrm>
        </p:spPr>
        <p:txBody>
          <a:bodyPr anchor="b"/>
          <a:lstStyle>
            <a:lvl1pPr marL="0" indent="0">
              <a:buNone/>
              <a:defRPr sz="1286" b="1"/>
            </a:lvl1pPr>
            <a:lvl2pPr marL="244922" indent="0">
              <a:buNone/>
              <a:defRPr sz="1071" b="1"/>
            </a:lvl2pPr>
            <a:lvl3pPr marL="489844" indent="0">
              <a:buNone/>
              <a:defRPr sz="964" b="1"/>
            </a:lvl3pPr>
            <a:lvl4pPr marL="734766" indent="0">
              <a:buNone/>
              <a:defRPr sz="857" b="1"/>
            </a:lvl4pPr>
            <a:lvl5pPr marL="979688" indent="0">
              <a:buNone/>
              <a:defRPr sz="857" b="1"/>
            </a:lvl5pPr>
            <a:lvl6pPr marL="1224610" indent="0">
              <a:buNone/>
              <a:defRPr sz="857" b="1"/>
            </a:lvl6pPr>
            <a:lvl7pPr marL="1469532" indent="0">
              <a:buNone/>
              <a:defRPr sz="857" b="1"/>
            </a:lvl7pPr>
            <a:lvl8pPr marL="1714454" indent="0">
              <a:buNone/>
              <a:defRPr sz="857" b="1"/>
            </a:lvl8pPr>
            <a:lvl9pPr marL="1959376" indent="0">
              <a:buNone/>
              <a:defRPr sz="857" b="1"/>
            </a:lvl9pPr>
          </a:lstStyle>
          <a:p>
            <a:pPr lvl="0"/>
            <a:r>
              <a:rPr lang="en-US"/>
              <a:t>Click to edit Master text styles</a:t>
            </a:r>
          </a:p>
        </p:txBody>
      </p:sp>
      <p:sp>
        <p:nvSpPr>
          <p:cNvPr id="6" name="Content Placeholder 5"/>
          <p:cNvSpPr>
            <a:spLocks noGrp="1"/>
          </p:cNvSpPr>
          <p:nvPr>
            <p:ph sz="quarter" idx="4"/>
          </p:nvPr>
        </p:nvSpPr>
        <p:spPr>
          <a:xfrm>
            <a:off x="4644839" y="2174592"/>
            <a:ext cx="4041588" cy="3951174"/>
          </a:xfrm>
        </p:spPr>
        <p:txBody>
          <a:bodyPr/>
          <a:lstStyle>
            <a:lvl1pPr>
              <a:defRPr sz="1286"/>
            </a:lvl1pPr>
            <a:lvl2pPr>
              <a:defRPr sz="1071"/>
            </a:lvl2pPr>
            <a:lvl3pPr>
              <a:defRPr sz="964"/>
            </a:lvl3pPr>
            <a:lvl4pPr>
              <a:defRPr sz="857"/>
            </a:lvl4pPr>
            <a:lvl5pPr>
              <a:defRPr sz="857"/>
            </a:lvl5pPr>
            <a:lvl6pPr>
              <a:defRPr sz="857"/>
            </a:lvl6pPr>
            <a:lvl7pPr>
              <a:defRPr sz="857"/>
            </a:lvl7pPr>
            <a:lvl8pPr>
              <a:defRPr sz="857"/>
            </a:lvl8pPr>
            <a:lvl9pPr>
              <a:defRPr sz="8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1D5D896-A063-481E-BCEF-B7005785A8F4}"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3938966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0A293D4-E987-49B8-BEF4-36558580B590}"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5735652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9B65022E-A663-4FF1-8773-BBC2F2458C57}"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3665925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574" y="272994"/>
            <a:ext cx="3008779" cy="1161710"/>
          </a:xfrm>
        </p:spPr>
        <p:txBody>
          <a:bodyPr anchor="b"/>
          <a:lstStyle>
            <a:lvl1pPr algn="l">
              <a:defRPr sz="1071" b="1"/>
            </a:lvl1pPr>
          </a:lstStyle>
          <a:p>
            <a:r>
              <a:rPr lang="en-US"/>
              <a:t>Click to edit Master title style</a:t>
            </a:r>
          </a:p>
        </p:txBody>
      </p:sp>
      <p:sp>
        <p:nvSpPr>
          <p:cNvPr id="3" name="Content Placeholder 2"/>
          <p:cNvSpPr>
            <a:spLocks noGrp="1"/>
          </p:cNvSpPr>
          <p:nvPr>
            <p:ph idx="1"/>
          </p:nvPr>
        </p:nvSpPr>
        <p:spPr>
          <a:xfrm>
            <a:off x="3574676" y="272994"/>
            <a:ext cx="5111751" cy="5852772"/>
          </a:xfrm>
        </p:spPr>
        <p:txBody>
          <a:bodyPr/>
          <a:lstStyle>
            <a:lvl1pPr>
              <a:defRPr sz="1714"/>
            </a:lvl1pPr>
            <a:lvl2pPr>
              <a:defRPr sz="1500"/>
            </a:lvl2pPr>
            <a:lvl3pPr>
              <a:defRPr sz="1286"/>
            </a:lvl3pPr>
            <a:lvl4pPr>
              <a:defRPr sz="1071"/>
            </a:lvl4pPr>
            <a:lvl5pPr>
              <a:defRPr sz="1071"/>
            </a:lvl5pPr>
            <a:lvl6pPr>
              <a:defRPr sz="1071"/>
            </a:lvl6pPr>
            <a:lvl7pPr>
              <a:defRPr sz="1071"/>
            </a:lvl7pPr>
            <a:lvl8pPr>
              <a:defRPr sz="1071"/>
            </a:lvl8pPr>
            <a:lvl9pPr>
              <a:defRPr sz="107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574" y="1434703"/>
            <a:ext cx="3008779" cy="4691063"/>
          </a:xfrm>
        </p:spPr>
        <p:txBody>
          <a:bodyPr/>
          <a:lstStyle>
            <a:lvl1pPr marL="0" indent="0">
              <a:buNone/>
              <a:defRPr sz="750"/>
            </a:lvl1pPr>
            <a:lvl2pPr marL="244922" indent="0">
              <a:buNone/>
              <a:defRPr sz="643"/>
            </a:lvl2pPr>
            <a:lvl3pPr marL="489844" indent="0">
              <a:buNone/>
              <a:defRPr sz="536"/>
            </a:lvl3pPr>
            <a:lvl4pPr marL="734766" indent="0">
              <a:buNone/>
              <a:defRPr sz="482"/>
            </a:lvl4pPr>
            <a:lvl5pPr marL="979688" indent="0">
              <a:buNone/>
              <a:defRPr sz="482"/>
            </a:lvl5pPr>
            <a:lvl6pPr marL="1224610" indent="0">
              <a:buNone/>
              <a:defRPr sz="482"/>
            </a:lvl6pPr>
            <a:lvl7pPr marL="1469532" indent="0">
              <a:buNone/>
              <a:defRPr sz="482"/>
            </a:lvl7pPr>
            <a:lvl8pPr marL="1714454" indent="0">
              <a:buNone/>
              <a:defRPr sz="482"/>
            </a:lvl8pPr>
            <a:lvl9pPr marL="1959376" indent="0">
              <a:buNone/>
              <a:defRPr sz="482"/>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CD9E428F-2244-4E89-8933-3098E9565161}"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9402223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941" y="4800771"/>
            <a:ext cx="5485280" cy="566397"/>
          </a:xfrm>
        </p:spPr>
        <p:txBody>
          <a:bodyPr anchor="b"/>
          <a:lstStyle>
            <a:lvl1pPr algn="l">
              <a:defRPr sz="1071" b="1"/>
            </a:lvl1pPr>
          </a:lstStyle>
          <a:p>
            <a:r>
              <a:rPr lang="en-US"/>
              <a:t>Click to edit Master title style</a:t>
            </a:r>
          </a:p>
        </p:txBody>
      </p:sp>
      <p:sp>
        <p:nvSpPr>
          <p:cNvPr id="3" name="Picture Placeholder 2"/>
          <p:cNvSpPr>
            <a:spLocks noGrp="1"/>
          </p:cNvSpPr>
          <p:nvPr>
            <p:ph type="pic" idx="1"/>
          </p:nvPr>
        </p:nvSpPr>
        <p:spPr>
          <a:xfrm>
            <a:off x="1792941" y="613172"/>
            <a:ext cx="5485280" cy="4114460"/>
          </a:xfrm>
        </p:spPr>
        <p:txBody>
          <a:bodyPr/>
          <a:lstStyle>
            <a:lvl1pPr marL="0" indent="0">
              <a:buNone/>
              <a:defRPr sz="1714"/>
            </a:lvl1pPr>
            <a:lvl2pPr marL="244922" indent="0">
              <a:buNone/>
              <a:defRPr sz="1500"/>
            </a:lvl2pPr>
            <a:lvl3pPr marL="489844" indent="0">
              <a:buNone/>
              <a:defRPr sz="1286"/>
            </a:lvl3pPr>
            <a:lvl4pPr marL="734766" indent="0">
              <a:buNone/>
              <a:defRPr sz="1071"/>
            </a:lvl4pPr>
            <a:lvl5pPr marL="979688" indent="0">
              <a:buNone/>
              <a:defRPr sz="1071"/>
            </a:lvl5pPr>
            <a:lvl6pPr marL="1224610" indent="0">
              <a:buNone/>
              <a:defRPr sz="1071"/>
            </a:lvl6pPr>
            <a:lvl7pPr marL="1469532" indent="0">
              <a:buNone/>
              <a:defRPr sz="1071"/>
            </a:lvl7pPr>
            <a:lvl8pPr marL="1714454" indent="0">
              <a:buNone/>
              <a:defRPr sz="1071"/>
            </a:lvl8pPr>
            <a:lvl9pPr marL="1959376" indent="0">
              <a:buNone/>
              <a:defRPr sz="1071"/>
            </a:lvl9pPr>
          </a:lstStyle>
          <a:p>
            <a:pPr lvl="0"/>
            <a:endParaRPr lang="en-US" noProof="0" dirty="0"/>
          </a:p>
        </p:txBody>
      </p:sp>
      <p:sp>
        <p:nvSpPr>
          <p:cNvPr id="4" name="Text Placeholder 3"/>
          <p:cNvSpPr>
            <a:spLocks noGrp="1"/>
          </p:cNvSpPr>
          <p:nvPr>
            <p:ph type="body" sz="half" idx="2"/>
          </p:nvPr>
        </p:nvSpPr>
        <p:spPr>
          <a:xfrm>
            <a:off x="1792941" y="5367167"/>
            <a:ext cx="5485280" cy="805373"/>
          </a:xfrm>
        </p:spPr>
        <p:txBody>
          <a:bodyPr/>
          <a:lstStyle>
            <a:lvl1pPr marL="0" indent="0">
              <a:buNone/>
              <a:defRPr sz="750"/>
            </a:lvl1pPr>
            <a:lvl2pPr marL="244922" indent="0">
              <a:buNone/>
              <a:defRPr sz="643"/>
            </a:lvl2pPr>
            <a:lvl3pPr marL="489844" indent="0">
              <a:buNone/>
              <a:defRPr sz="536"/>
            </a:lvl3pPr>
            <a:lvl4pPr marL="734766" indent="0">
              <a:buNone/>
              <a:defRPr sz="482"/>
            </a:lvl4pPr>
            <a:lvl5pPr marL="979688" indent="0">
              <a:buNone/>
              <a:defRPr sz="482"/>
            </a:lvl5pPr>
            <a:lvl6pPr marL="1224610" indent="0">
              <a:buNone/>
              <a:defRPr sz="482"/>
            </a:lvl6pPr>
            <a:lvl7pPr marL="1469532" indent="0">
              <a:buNone/>
              <a:defRPr sz="482"/>
            </a:lvl7pPr>
            <a:lvl8pPr marL="1714454" indent="0">
              <a:buNone/>
              <a:defRPr sz="482"/>
            </a:lvl8pPr>
            <a:lvl9pPr marL="1959376" indent="0">
              <a:buNone/>
              <a:defRPr sz="482"/>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F2A46CE-29C0-43F6-BA51-F2790FD16F67}"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2169674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0BC0918-410A-4B4B-882D-FEC9D171C217}" type="datetimeFigureOut">
              <a:rPr lang="en-US" smtClean="0"/>
              <a:t>1/31/2022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1596438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8AEC576-707B-4AC7-A42C-75125651EE50}"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1251856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147" y="274694"/>
            <a:ext cx="2056280" cy="58502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575" y="274694"/>
            <a:ext cx="5993279" cy="58502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endParaRPr lang="en-US" alt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D292051-CCD8-4C57-AF65-4E986B829842}" type="slidenum">
              <a:rPr lang="en-US" altLang="en-US">
                <a:solidFill>
                  <a:srgbClr val="000000"/>
                </a:solidFill>
              </a:rPr>
              <a:pPr/>
              <a:t>‹#›</a:t>
            </a:fld>
            <a:endParaRPr lang="en-US" altLang="en-US" dirty="0">
              <a:solidFill>
                <a:srgbClr val="000000"/>
              </a:solidFill>
            </a:endParaRPr>
          </a:p>
        </p:txBody>
      </p:sp>
    </p:spTree>
    <p:extLst>
      <p:ext uri="{BB962C8B-B14F-4D97-AF65-F5344CB8AC3E}">
        <p14:creationId xmlns:p14="http://schemas.microsoft.com/office/powerpoint/2010/main" val="3773809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BC0918-410A-4B4B-882D-FEC9D171C217}" type="datetimeFigureOut">
              <a:rPr lang="en-US" smtClean="0"/>
              <a:t>1/31/2022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1064267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BC0918-410A-4B4B-882D-FEC9D171C217}" type="datetimeFigureOut">
              <a:rPr lang="en-US" smtClean="0"/>
              <a:t>1/31/2022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3799911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BC0918-410A-4B4B-882D-FEC9D171C217}" type="datetimeFigureOut">
              <a:rPr lang="en-US" smtClean="0"/>
              <a:t>1/31/2022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2613788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BC0918-410A-4B4B-882D-FEC9D171C217}" type="datetimeFigureOut">
              <a:rPr lang="en-US" smtClean="0"/>
              <a:t>1/31/2022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5F856E-1EAB-46FC-B5BD-352B4EADCE0F}" type="slidenum">
              <a:rPr lang="en-US" smtClean="0"/>
              <a:t>‹#›</a:t>
            </a:fld>
            <a:endParaRPr lang="en-US"/>
          </a:p>
        </p:txBody>
      </p:sp>
    </p:spTree>
    <p:extLst>
      <p:ext uri="{BB962C8B-B14F-4D97-AF65-F5344CB8AC3E}">
        <p14:creationId xmlns:p14="http://schemas.microsoft.com/office/powerpoint/2010/main" val="1520451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jp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BC0918-410A-4B4B-882D-FEC9D171C217}" type="datetimeFigureOut">
              <a:rPr lang="en-US" smtClean="0"/>
              <a:t>1/31/2022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F856E-1EAB-46FC-B5BD-352B4EADCE0F}" type="slidenum">
              <a:rPr lang="en-US" smtClean="0"/>
              <a:t>‹#›</a:t>
            </a:fld>
            <a:endParaRPr lang="en-US"/>
          </a:p>
        </p:txBody>
      </p:sp>
    </p:spTree>
    <p:extLst>
      <p:ext uri="{BB962C8B-B14F-4D97-AF65-F5344CB8AC3E}">
        <p14:creationId xmlns:p14="http://schemas.microsoft.com/office/powerpoint/2010/main" val="12929502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a:fld id="{C35BB1C6-BF8F-4481-8AB2-603A1C8A906A}" type="datetimeFigureOut">
              <a:rPr lang="en-US" smtClean="0">
                <a:solidFill>
                  <a:srgbClr val="B80E0F">
                    <a:lumMod val="50000"/>
                  </a:srgbClr>
                </a:solidFill>
              </a:rPr>
              <a:pPr defTabSz="342900"/>
              <a:t>1/31/2022</a:t>
            </a:fld>
            <a:endParaRPr lang="en-US" dirty="0">
              <a:solidFill>
                <a:srgbClr val="B80E0F">
                  <a:lumMod val="50000"/>
                </a:srgbClr>
              </a:solidFill>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a:endParaRPr lang="en-US" dirty="0">
              <a:solidFill>
                <a:srgbClr val="B80E0F">
                  <a:lumMod val="50000"/>
                </a:srgbClr>
              </a:solidFill>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a:fld id="{6D22F896-40B5-4ADD-8801-0D06FADFA095}" type="slidenum">
              <a:rPr lang="en-US" smtClean="0">
                <a:solidFill>
                  <a:srgbClr val="B80E0F">
                    <a:lumMod val="50000"/>
                  </a:srgbClr>
                </a:solidFill>
              </a:rPr>
              <a:pPr defTabSz="342900"/>
              <a:t>‹#›</a:t>
            </a:fld>
            <a:endParaRPr lang="en-US" dirty="0">
              <a:solidFill>
                <a:srgbClr val="B80E0F">
                  <a:lumMod val="50000"/>
                </a:srgbClr>
              </a:solidFill>
            </a:endParaRPr>
          </a:p>
        </p:txBody>
      </p:sp>
    </p:spTree>
    <p:extLst>
      <p:ext uri="{BB962C8B-B14F-4D97-AF65-F5344CB8AC3E}">
        <p14:creationId xmlns:p14="http://schemas.microsoft.com/office/powerpoint/2010/main" val="28484991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sldNum="0" hdr="0" ftr="0" dt="0"/>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D9B06E-4834-4246-976B-4E8A8A0FF72D}" type="datetimeFigureOut">
              <a:rPr lang="en-US" smtClean="0">
                <a:solidFill>
                  <a:prstClr val="black">
                    <a:tint val="75000"/>
                  </a:prstClr>
                </a:solidFill>
              </a:rPr>
              <a:pPr/>
              <a:t>1/31/2022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9977D4-1084-4FB4-A0AC-A2DCE35002C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765634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575" y="274694"/>
            <a:ext cx="822885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343" tIns="50172" rIns="100343" bIns="50172"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57575" y="1599690"/>
            <a:ext cx="8228853" cy="452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343" tIns="50172" rIns="100343" bIns="5017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575" y="6243978"/>
            <a:ext cx="2132853" cy="476250"/>
          </a:xfrm>
          <a:prstGeom prst="rect">
            <a:avLst/>
          </a:prstGeom>
          <a:noFill/>
          <a:ln w="9525">
            <a:noFill/>
            <a:miter lim="800000"/>
            <a:headEnd/>
            <a:tailEnd/>
          </a:ln>
          <a:effectLst/>
        </p:spPr>
        <p:txBody>
          <a:bodyPr vert="horz" wrap="square" lIns="100343" tIns="50172" rIns="100343" bIns="50172" numCol="1" anchor="t" anchorCtr="0" compatLnSpc="1">
            <a:prstTxWarp prst="textNoShape">
              <a:avLst/>
            </a:prstTxWarp>
          </a:bodyPr>
          <a:lstStyle>
            <a:lvl1pPr>
              <a:defRPr sz="804"/>
            </a:lvl1pPr>
          </a:lstStyle>
          <a:p>
            <a:pPr fontAlgn="base">
              <a:spcBef>
                <a:spcPct val="0"/>
              </a:spcBef>
              <a:spcAft>
                <a:spcPct val="0"/>
              </a:spcAft>
            </a:pPr>
            <a:endParaRPr lang="en-US" altLang="en-US" dirty="0">
              <a:solidFill>
                <a:srgbClr val="000000"/>
              </a:solidFill>
            </a:endParaRPr>
          </a:p>
        </p:txBody>
      </p:sp>
      <p:sp>
        <p:nvSpPr>
          <p:cNvPr id="1029" name="Rectangle 5"/>
          <p:cNvSpPr>
            <a:spLocks noGrp="1" noChangeArrowheads="1"/>
          </p:cNvSpPr>
          <p:nvPr>
            <p:ph type="ftr" sz="quarter" idx="3"/>
          </p:nvPr>
        </p:nvSpPr>
        <p:spPr bwMode="auto">
          <a:xfrm>
            <a:off x="3124575" y="6243978"/>
            <a:ext cx="2894853" cy="476250"/>
          </a:xfrm>
          <a:prstGeom prst="rect">
            <a:avLst/>
          </a:prstGeom>
          <a:noFill/>
          <a:ln w="9525">
            <a:noFill/>
            <a:miter lim="800000"/>
            <a:headEnd/>
            <a:tailEnd/>
          </a:ln>
          <a:effectLst/>
        </p:spPr>
        <p:txBody>
          <a:bodyPr vert="horz" wrap="square" lIns="100343" tIns="50172" rIns="100343" bIns="50172" numCol="1" anchor="t" anchorCtr="0" compatLnSpc="1">
            <a:prstTxWarp prst="textNoShape">
              <a:avLst/>
            </a:prstTxWarp>
          </a:bodyPr>
          <a:lstStyle>
            <a:lvl1pPr algn="ctr">
              <a:defRPr sz="804"/>
            </a:lvl1pPr>
          </a:lstStyle>
          <a:p>
            <a:pPr fontAlgn="base">
              <a:spcBef>
                <a:spcPct val="0"/>
              </a:spcBef>
              <a:spcAft>
                <a:spcPct val="0"/>
              </a:spcAft>
            </a:pPr>
            <a:endParaRPr lang="en-US" altLang="en-US" dirty="0">
              <a:solidFill>
                <a:srgbClr val="000000"/>
              </a:solidFill>
            </a:endParaRPr>
          </a:p>
        </p:txBody>
      </p:sp>
      <p:sp>
        <p:nvSpPr>
          <p:cNvPr id="1030" name="Rectangle 6"/>
          <p:cNvSpPr>
            <a:spLocks noGrp="1" noChangeArrowheads="1"/>
          </p:cNvSpPr>
          <p:nvPr>
            <p:ph type="sldNum" sz="quarter" idx="4"/>
          </p:nvPr>
        </p:nvSpPr>
        <p:spPr bwMode="auto">
          <a:xfrm>
            <a:off x="6553575" y="6243978"/>
            <a:ext cx="2132853" cy="476250"/>
          </a:xfrm>
          <a:prstGeom prst="rect">
            <a:avLst/>
          </a:prstGeom>
          <a:noFill/>
          <a:ln w="9525">
            <a:noFill/>
            <a:miter lim="800000"/>
            <a:headEnd/>
            <a:tailEnd/>
          </a:ln>
          <a:effectLst/>
        </p:spPr>
        <p:txBody>
          <a:bodyPr vert="horz" wrap="square" lIns="100343" tIns="50172" rIns="100343" bIns="50172" numCol="1" anchor="t" anchorCtr="0" compatLnSpc="1">
            <a:prstTxWarp prst="textNoShape">
              <a:avLst/>
            </a:prstTxWarp>
          </a:bodyPr>
          <a:lstStyle>
            <a:lvl1pPr algn="r">
              <a:defRPr sz="804"/>
            </a:lvl1pPr>
          </a:lstStyle>
          <a:p>
            <a:pPr fontAlgn="base">
              <a:spcBef>
                <a:spcPct val="0"/>
              </a:spcBef>
              <a:spcAft>
                <a:spcPct val="0"/>
              </a:spcAft>
            </a:pPr>
            <a:fld id="{465C951C-89E3-4356-BC14-B9297376A8B5}" type="slidenum">
              <a:rPr lang="en-US" altLang="en-US" smtClean="0">
                <a:solidFill>
                  <a:srgbClr val="000000"/>
                </a:solidFill>
              </a:rPr>
              <a:pPr fontAlgn="base">
                <a:spcBef>
                  <a:spcPct val="0"/>
                </a:spcBef>
                <a:spcAft>
                  <a:spcPct val="0"/>
                </a:spcAft>
              </a:pPr>
              <a:t>‹#›</a:t>
            </a:fld>
            <a:endParaRPr lang="en-US" altLang="en-US" dirty="0">
              <a:solidFill>
                <a:srgbClr val="000000"/>
              </a:solidFill>
            </a:endParaRPr>
          </a:p>
        </p:txBody>
      </p:sp>
    </p:spTree>
    <p:extLst>
      <p:ext uri="{BB962C8B-B14F-4D97-AF65-F5344CB8AC3E}">
        <p14:creationId xmlns:p14="http://schemas.microsoft.com/office/powerpoint/2010/main" val="395560076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ctr" defTabSz="537468" rtl="0" eaLnBrk="0" fontAlgn="base" hangingPunct="0">
        <a:spcBef>
          <a:spcPct val="0"/>
        </a:spcBef>
        <a:spcAft>
          <a:spcPct val="0"/>
        </a:spcAft>
        <a:defRPr sz="2571">
          <a:solidFill>
            <a:schemeClr val="tx2"/>
          </a:solidFill>
          <a:latin typeface="+mj-lt"/>
          <a:ea typeface="+mj-ea"/>
          <a:cs typeface="+mj-cs"/>
        </a:defRPr>
      </a:lvl1pPr>
      <a:lvl2pPr algn="ctr" defTabSz="537468" rtl="0" eaLnBrk="0" fontAlgn="base" hangingPunct="0">
        <a:spcBef>
          <a:spcPct val="0"/>
        </a:spcBef>
        <a:spcAft>
          <a:spcPct val="0"/>
        </a:spcAft>
        <a:defRPr sz="2571">
          <a:solidFill>
            <a:schemeClr val="tx2"/>
          </a:solidFill>
          <a:latin typeface="Arial" charset="0"/>
        </a:defRPr>
      </a:lvl2pPr>
      <a:lvl3pPr algn="ctr" defTabSz="537468" rtl="0" eaLnBrk="0" fontAlgn="base" hangingPunct="0">
        <a:spcBef>
          <a:spcPct val="0"/>
        </a:spcBef>
        <a:spcAft>
          <a:spcPct val="0"/>
        </a:spcAft>
        <a:defRPr sz="2571">
          <a:solidFill>
            <a:schemeClr val="tx2"/>
          </a:solidFill>
          <a:latin typeface="Arial" charset="0"/>
        </a:defRPr>
      </a:lvl3pPr>
      <a:lvl4pPr algn="ctr" defTabSz="537468" rtl="0" eaLnBrk="0" fontAlgn="base" hangingPunct="0">
        <a:spcBef>
          <a:spcPct val="0"/>
        </a:spcBef>
        <a:spcAft>
          <a:spcPct val="0"/>
        </a:spcAft>
        <a:defRPr sz="2571">
          <a:solidFill>
            <a:schemeClr val="tx2"/>
          </a:solidFill>
          <a:latin typeface="Arial" charset="0"/>
        </a:defRPr>
      </a:lvl4pPr>
      <a:lvl5pPr algn="ctr" defTabSz="537468" rtl="0" eaLnBrk="0" fontAlgn="base" hangingPunct="0">
        <a:spcBef>
          <a:spcPct val="0"/>
        </a:spcBef>
        <a:spcAft>
          <a:spcPct val="0"/>
        </a:spcAft>
        <a:defRPr sz="2571">
          <a:solidFill>
            <a:schemeClr val="tx2"/>
          </a:solidFill>
          <a:latin typeface="Arial" charset="0"/>
        </a:defRPr>
      </a:lvl5pPr>
      <a:lvl6pPr marL="244922" algn="ctr" defTabSz="537468" rtl="0" fontAlgn="base">
        <a:spcBef>
          <a:spcPct val="0"/>
        </a:spcBef>
        <a:spcAft>
          <a:spcPct val="0"/>
        </a:spcAft>
        <a:defRPr sz="2571">
          <a:solidFill>
            <a:schemeClr val="tx2"/>
          </a:solidFill>
          <a:latin typeface="Arial" charset="0"/>
        </a:defRPr>
      </a:lvl6pPr>
      <a:lvl7pPr marL="489844" algn="ctr" defTabSz="537468" rtl="0" fontAlgn="base">
        <a:spcBef>
          <a:spcPct val="0"/>
        </a:spcBef>
        <a:spcAft>
          <a:spcPct val="0"/>
        </a:spcAft>
        <a:defRPr sz="2571">
          <a:solidFill>
            <a:schemeClr val="tx2"/>
          </a:solidFill>
          <a:latin typeface="Arial" charset="0"/>
        </a:defRPr>
      </a:lvl7pPr>
      <a:lvl8pPr marL="734766" algn="ctr" defTabSz="537468" rtl="0" fontAlgn="base">
        <a:spcBef>
          <a:spcPct val="0"/>
        </a:spcBef>
        <a:spcAft>
          <a:spcPct val="0"/>
        </a:spcAft>
        <a:defRPr sz="2571">
          <a:solidFill>
            <a:schemeClr val="tx2"/>
          </a:solidFill>
          <a:latin typeface="Arial" charset="0"/>
        </a:defRPr>
      </a:lvl8pPr>
      <a:lvl9pPr marL="979688" algn="ctr" defTabSz="537468" rtl="0" fontAlgn="base">
        <a:spcBef>
          <a:spcPct val="0"/>
        </a:spcBef>
        <a:spcAft>
          <a:spcPct val="0"/>
        </a:spcAft>
        <a:defRPr sz="2571">
          <a:solidFill>
            <a:schemeClr val="tx2"/>
          </a:solidFill>
          <a:latin typeface="Arial" charset="0"/>
        </a:defRPr>
      </a:lvl9pPr>
    </p:titleStyle>
    <p:bodyStyle>
      <a:lvl1pPr marL="201551" indent="-201551" algn="l" defTabSz="537468" rtl="0" eaLnBrk="0" fontAlgn="base" hangingPunct="0">
        <a:spcBef>
          <a:spcPct val="20000"/>
        </a:spcBef>
        <a:spcAft>
          <a:spcPct val="0"/>
        </a:spcAft>
        <a:buChar char="•"/>
        <a:defRPr sz="1875">
          <a:solidFill>
            <a:schemeClr val="tx1"/>
          </a:solidFill>
          <a:latin typeface="+mn-lt"/>
          <a:ea typeface="+mn-ea"/>
          <a:cs typeface="+mn-cs"/>
        </a:defRPr>
      </a:lvl1pPr>
      <a:lvl2pPr marL="437118" indent="-168384" algn="l" defTabSz="537468" rtl="0" eaLnBrk="0" fontAlgn="base" hangingPunct="0">
        <a:spcBef>
          <a:spcPct val="20000"/>
        </a:spcBef>
        <a:spcAft>
          <a:spcPct val="0"/>
        </a:spcAft>
        <a:buChar char="–"/>
        <a:defRPr sz="1661">
          <a:solidFill>
            <a:schemeClr val="tx1"/>
          </a:solidFill>
          <a:latin typeface="+mn-lt"/>
        </a:defRPr>
      </a:lvl2pPr>
      <a:lvl3pPr marL="671835" indent="-134367" algn="l" defTabSz="537468" rtl="0" eaLnBrk="0" fontAlgn="base" hangingPunct="0">
        <a:spcBef>
          <a:spcPct val="20000"/>
        </a:spcBef>
        <a:spcAft>
          <a:spcPct val="0"/>
        </a:spcAft>
        <a:buChar char="•"/>
        <a:defRPr sz="1393">
          <a:solidFill>
            <a:schemeClr val="tx1"/>
          </a:solidFill>
          <a:latin typeface="+mn-lt"/>
        </a:defRPr>
      </a:lvl3pPr>
      <a:lvl4pPr marL="940569" indent="-134367" algn="l" defTabSz="537468" rtl="0" eaLnBrk="0" fontAlgn="base" hangingPunct="0">
        <a:spcBef>
          <a:spcPct val="20000"/>
        </a:spcBef>
        <a:spcAft>
          <a:spcPct val="0"/>
        </a:spcAft>
        <a:buChar char="–"/>
        <a:defRPr sz="1179">
          <a:solidFill>
            <a:schemeClr val="tx1"/>
          </a:solidFill>
          <a:latin typeface="+mn-lt"/>
        </a:defRPr>
      </a:lvl4pPr>
      <a:lvl5pPr marL="1209303" indent="-134367" algn="l" defTabSz="537468" rtl="0" eaLnBrk="0" fontAlgn="base" hangingPunct="0">
        <a:spcBef>
          <a:spcPct val="20000"/>
        </a:spcBef>
        <a:spcAft>
          <a:spcPct val="0"/>
        </a:spcAft>
        <a:buChar char="»"/>
        <a:defRPr sz="1179">
          <a:solidFill>
            <a:schemeClr val="tx1"/>
          </a:solidFill>
          <a:latin typeface="+mn-lt"/>
        </a:defRPr>
      </a:lvl5pPr>
      <a:lvl6pPr marL="1454225" indent="-134367" algn="l" defTabSz="537468" rtl="0" fontAlgn="base">
        <a:spcBef>
          <a:spcPct val="20000"/>
        </a:spcBef>
        <a:spcAft>
          <a:spcPct val="0"/>
        </a:spcAft>
        <a:buChar char="»"/>
        <a:defRPr sz="1179">
          <a:solidFill>
            <a:schemeClr val="tx1"/>
          </a:solidFill>
          <a:latin typeface="+mn-lt"/>
        </a:defRPr>
      </a:lvl6pPr>
      <a:lvl7pPr marL="1699147" indent="-134367" algn="l" defTabSz="537468" rtl="0" fontAlgn="base">
        <a:spcBef>
          <a:spcPct val="20000"/>
        </a:spcBef>
        <a:spcAft>
          <a:spcPct val="0"/>
        </a:spcAft>
        <a:buChar char="»"/>
        <a:defRPr sz="1179">
          <a:solidFill>
            <a:schemeClr val="tx1"/>
          </a:solidFill>
          <a:latin typeface="+mn-lt"/>
        </a:defRPr>
      </a:lvl7pPr>
      <a:lvl8pPr marL="1944069" indent="-134367" algn="l" defTabSz="537468" rtl="0" fontAlgn="base">
        <a:spcBef>
          <a:spcPct val="20000"/>
        </a:spcBef>
        <a:spcAft>
          <a:spcPct val="0"/>
        </a:spcAft>
        <a:buChar char="»"/>
        <a:defRPr sz="1179">
          <a:solidFill>
            <a:schemeClr val="tx1"/>
          </a:solidFill>
          <a:latin typeface="+mn-lt"/>
        </a:defRPr>
      </a:lvl8pPr>
      <a:lvl9pPr marL="2188991" indent="-134367" algn="l" defTabSz="537468" rtl="0" fontAlgn="base">
        <a:spcBef>
          <a:spcPct val="20000"/>
        </a:spcBef>
        <a:spcAft>
          <a:spcPct val="0"/>
        </a:spcAft>
        <a:buChar char="»"/>
        <a:defRPr sz="1179">
          <a:solidFill>
            <a:schemeClr val="tx1"/>
          </a:solidFill>
          <a:latin typeface="+mn-lt"/>
        </a:defRPr>
      </a:lvl9pPr>
    </p:bodyStyle>
    <p:otherStyle>
      <a:defPPr>
        <a:defRPr lang="en-US"/>
      </a:defPPr>
      <a:lvl1pPr marL="0" algn="l" defTabSz="489844" rtl="0" eaLnBrk="1" latinLnBrk="0" hangingPunct="1">
        <a:defRPr sz="964" kern="1200">
          <a:solidFill>
            <a:schemeClr val="tx1"/>
          </a:solidFill>
          <a:latin typeface="+mn-lt"/>
          <a:ea typeface="+mn-ea"/>
          <a:cs typeface="+mn-cs"/>
        </a:defRPr>
      </a:lvl1pPr>
      <a:lvl2pPr marL="244922" algn="l" defTabSz="489844" rtl="0" eaLnBrk="1" latinLnBrk="0" hangingPunct="1">
        <a:defRPr sz="964" kern="1200">
          <a:solidFill>
            <a:schemeClr val="tx1"/>
          </a:solidFill>
          <a:latin typeface="+mn-lt"/>
          <a:ea typeface="+mn-ea"/>
          <a:cs typeface="+mn-cs"/>
        </a:defRPr>
      </a:lvl2pPr>
      <a:lvl3pPr marL="489844" algn="l" defTabSz="489844" rtl="0" eaLnBrk="1" latinLnBrk="0" hangingPunct="1">
        <a:defRPr sz="964" kern="1200">
          <a:solidFill>
            <a:schemeClr val="tx1"/>
          </a:solidFill>
          <a:latin typeface="+mn-lt"/>
          <a:ea typeface="+mn-ea"/>
          <a:cs typeface="+mn-cs"/>
        </a:defRPr>
      </a:lvl3pPr>
      <a:lvl4pPr marL="734766" algn="l" defTabSz="489844" rtl="0" eaLnBrk="1" latinLnBrk="0" hangingPunct="1">
        <a:defRPr sz="964" kern="1200">
          <a:solidFill>
            <a:schemeClr val="tx1"/>
          </a:solidFill>
          <a:latin typeface="+mn-lt"/>
          <a:ea typeface="+mn-ea"/>
          <a:cs typeface="+mn-cs"/>
        </a:defRPr>
      </a:lvl4pPr>
      <a:lvl5pPr marL="979688" algn="l" defTabSz="489844" rtl="0" eaLnBrk="1" latinLnBrk="0" hangingPunct="1">
        <a:defRPr sz="964" kern="1200">
          <a:solidFill>
            <a:schemeClr val="tx1"/>
          </a:solidFill>
          <a:latin typeface="+mn-lt"/>
          <a:ea typeface="+mn-ea"/>
          <a:cs typeface="+mn-cs"/>
        </a:defRPr>
      </a:lvl5pPr>
      <a:lvl6pPr marL="1224610" algn="l" defTabSz="489844" rtl="0" eaLnBrk="1" latinLnBrk="0" hangingPunct="1">
        <a:defRPr sz="964" kern="1200">
          <a:solidFill>
            <a:schemeClr val="tx1"/>
          </a:solidFill>
          <a:latin typeface="+mn-lt"/>
          <a:ea typeface="+mn-ea"/>
          <a:cs typeface="+mn-cs"/>
        </a:defRPr>
      </a:lvl6pPr>
      <a:lvl7pPr marL="1469532" algn="l" defTabSz="489844" rtl="0" eaLnBrk="1" latinLnBrk="0" hangingPunct="1">
        <a:defRPr sz="964" kern="1200">
          <a:solidFill>
            <a:schemeClr val="tx1"/>
          </a:solidFill>
          <a:latin typeface="+mn-lt"/>
          <a:ea typeface="+mn-ea"/>
          <a:cs typeface="+mn-cs"/>
        </a:defRPr>
      </a:lvl7pPr>
      <a:lvl8pPr marL="1714454" algn="l" defTabSz="489844" rtl="0" eaLnBrk="1" latinLnBrk="0" hangingPunct="1">
        <a:defRPr sz="964" kern="1200">
          <a:solidFill>
            <a:schemeClr val="tx1"/>
          </a:solidFill>
          <a:latin typeface="+mn-lt"/>
          <a:ea typeface="+mn-ea"/>
          <a:cs typeface="+mn-cs"/>
        </a:defRPr>
      </a:lvl8pPr>
      <a:lvl9pPr marL="1959376" algn="l" defTabSz="489844" rtl="0" eaLnBrk="1" latinLnBrk="0" hangingPunct="1">
        <a:defRPr sz="96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www.google.com/url?q=https://zoom.us/j/95514913631?pwd%3DSUM2M1IrZFRsTVIrdTlxTU5nSjFwUT09&amp;sa=D&amp;source=calendar&amp;ust=1598973272204000&amp;usg=AOvVaw3IUcUsfHtpCJm5XS2Cx8L9" TargetMode="Externa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hyperlink" Target="https://6391.toastmastersclubs.org/" TargetMode="External"/><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0.xml"/><Relationship Id="rId4" Type="http://schemas.openxmlformats.org/officeDocument/2006/relationships/hyperlink" Target="https://www.eventbrite.com/e/advanced-toastmasters-of-asheville-open-house-tickets-49178819172?aff=utm_source%3Deb_email%26utm_medium%3Demail%26utm_campaign%3Dnew_event_email&amp;utm_term=eventurl_text"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3.wmf"/><Relationship Id="rId3" Type="http://schemas.microsoft.com/office/2007/relationships/hdphoto" Target="../media/hdphoto1.wdp"/><Relationship Id="rId7" Type="http://schemas.openxmlformats.org/officeDocument/2006/relationships/image" Target="../media/image22.wmf"/><Relationship Id="rId2" Type="http://schemas.openxmlformats.org/officeDocument/2006/relationships/image" Target="../media/image18.png"/><Relationship Id="rId1" Type="http://schemas.openxmlformats.org/officeDocument/2006/relationships/slideLayout" Target="../slideLayouts/slideLayout47.xml"/><Relationship Id="rId6" Type="http://schemas.openxmlformats.org/officeDocument/2006/relationships/image" Target="../media/image21.wmf"/><Relationship Id="rId5" Type="http://schemas.openxmlformats.org/officeDocument/2006/relationships/image" Target="../media/image20.gif"/><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13"/>
          <p:cNvSpPr txBox="1">
            <a:spLocks/>
          </p:cNvSpPr>
          <p:nvPr/>
        </p:nvSpPr>
        <p:spPr>
          <a:xfrm>
            <a:off x="6804992" y="4268384"/>
            <a:ext cx="2401873" cy="2589616"/>
          </a:xfrm>
          <a:prstGeom prst="rect">
            <a:avLst/>
          </a:prstGeom>
          <a:solidFill>
            <a:schemeClr val="accent4">
              <a:lumMod val="60000"/>
              <a:lumOff val="40000"/>
            </a:schemeClr>
          </a:solidFill>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pPr marL="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algn="ctr"/>
            <a:endParaRPr lang="en-US" dirty="0"/>
          </a:p>
          <a:p>
            <a:pPr algn="ct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r>
              <a:rPr lang="en-US" sz="5500" dirty="0">
                <a:solidFill>
                  <a:srgbClr val="194165"/>
                </a:solidFill>
              </a:rPr>
              <a:t> </a:t>
            </a:r>
          </a:p>
          <a:p>
            <a:pPr algn="ctr"/>
            <a:endParaRPr lang="en-US" sz="5500" dirty="0">
              <a:solidFill>
                <a:srgbClr val="194165"/>
              </a:solidFill>
            </a:endParaRPr>
          </a:p>
          <a:p>
            <a:pPr algn="ctr"/>
            <a:endParaRPr lang="en-US" sz="4000" dirty="0">
              <a:solidFill>
                <a:srgbClr val="194165"/>
              </a:solidFill>
            </a:endParaRPr>
          </a:p>
          <a:p>
            <a:endParaRPr lang="en-US" sz="5500" dirty="0"/>
          </a:p>
          <a:p>
            <a:endParaRPr lang="en-US" dirty="0"/>
          </a:p>
          <a:p>
            <a:endParaRPr lang="en-US" dirty="0"/>
          </a:p>
        </p:txBody>
      </p:sp>
      <p:sp>
        <p:nvSpPr>
          <p:cNvPr id="26" name="Text Placeholder 13"/>
          <p:cNvSpPr txBox="1">
            <a:spLocks/>
          </p:cNvSpPr>
          <p:nvPr/>
        </p:nvSpPr>
        <p:spPr>
          <a:xfrm rot="16200000">
            <a:off x="320834" y="1150158"/>
            <a:ext cx="2730187" cy="3371852"/>
          </a:xfrm>
          <a:prstGeom prst="rect">
            <a:avLst/>
          </a:prstGeom>
          <a:solidFill>
            <a:schemeClr val="accent4">
              <a:lumMod val="60000"/>
              <a:lumOff val="40000"/>
            </a:schemeClr>
          </a:solidFill>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algn="ctr"/>
            <a:endParaRPr lang="en-US" dirty="0"/>
          </a:p>
          <a:p>
            <a:pPr algn="ct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endParaRPr lang="en-US" sz="5500" dirty="0">
              <a:solidFill>
                <a:srgbClr val="194165"/>
              </a:solidFill>
            </a:endParaRPr>
          </a:p>
          <a:p>
            <a:pPr algn="ctr"/>
            <a:r>
              <a:rPr lang="en-US" sz="5500" dirty="0">
                <a:solidFill>
                  <a:srgbClr val="194165"/>
                </a:solidFill>
              </a:rPr>
              <a:t> </a:t>
            </a:r>
          </a:p>
          <a:p>
            <a:pPr algn="ctr"/>
            <a:endParaRPr lang="en-US" sz="5500" dirty="0">
              <a:solidFill>
                <a:srgbClr val="194165"/>
              </a:solidFill>
            </a:endParaRPr>
          </a:p>
          <a:p>
            <a:pPr algn="ctr"/>
            <a:endParaRPr lang="en-US" sz="4000" dirty="0">
              <a:solidFill>
                <a:srgbClr val="194165"/>
              </a:solidFill>
            </a:endParaRPr>
          </a:p>
          <a:p>
            <a:endParaRPr lang="en-US" sz="5500" dirty="0"/>
          </a:p>
          <a:p>
            <a:endParaRPr lang="en-US" dirty="0"/>
          </a:p>
          <a:p>
            <a:endParaRPr lang="en-US" dirty="0"/>
          </a:p>
        </p:txBody>
      </p:sp>
      <p:sp>
        <p:nvSpPr>
          <p:cNvPr id="23" name="Rectangle 22"/>
          <p:cNvSpPr/>
          <p:nvPr/>
        </p:nvSpPr>
        <p:spPr>
          <a:xfrm rot="16200000">
            <a:off x="4953935" y="11111"/>
            <a:ext cx="2730189" cy="5649943"/>
          </a:xfrm>
          <a:prstGeom prst="rect">
            <a:avLst/>
          </a:prstGeom>
          <a:solidFill>
            <a:srgbClr val="7E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4" name="Title 3"/>
          <p:cNvSpPr>
            <a:spLocks noGrp="1"/>
          </p:cNvSpPr>
          <p:nvPr>
            <p:ph type="title"/>
          </p:nvPr>
        </p:nvSpPr>
        <p:spPr>
          <a:xfrm>
            <a:off x="5857874" y="-1"/>
            <a:ext cx="3286125" cy="1403785"/>
          </a:xfrm>
          <a:solidFill>
            <a:srgbClr val="7E0000"/>
          </a:solidFill>
          <a:ln>
            <a:solidFill>
              <a:schemeClr val="accent1"/>
            </a:solidFill>
          </a:ln>
        </p:spPr>
        <p:txBody>
          <a:bodyPr>
            <a:normAutofit/>
          </a:bodyPr>
          <a:lstStyle/>
          <a:p>
            <a:pPr algn="ctr"/>
            <a:r>
              <a:rPr lang="en-US" sz="3100" dirty="0"/>
              <a:t>	</a:t>
            </a:r>
            <a:endParaRPr lang="en-US" sz="3600" b="1" dirty="0">
              <a:solidFill>
                <a:srgbClr val="002060"/>
              </a:solidFill>
            </a:endParaRPr>
          </a:p>
        </p:txBody>
      </p:sp>
      <p:sp>
        <p:nvSpPr>
          <p:cNvPr id="6" name="Content Placeholder 5"/>
          <p:cNvSpPr>
            <a:spLocks noGrp="1"/>
          </p:cNvSpPr>
          <p:nvPr>
            <p:ph sz="half" idx="2"/>
          </p:nvPr>
        </p:nvSpPr>
        <p:spPr>
          <a:xfrm>
            <a:off x="-39714" y="-1"/>
            <a:ext cx="5795011" cy="1403785"/>
          </a:xfrm>
          <a:solidFill>
            <a:schemeClr val="accent5">
              <a:lumMod val="50000"/>
            </a:schemeClr>
          </a:solidFill>
        </p:spPr>
        <p:txBody>
          <a:bodyPr>
            <a:normAutofit fontScale="55000" lnSpcReduction="20000"/>
          </a:bodyPr>
          <a:lstStyle/>
          <a:p>
            <a:pPr marL="0" indent="0" algn="ctr">
              <a:buNone/>
            </a:pPr>
            <a:endParaRPr lang="en-US" sz="800" dirty="0">
              <a:solidFill>
                <a:srgbClr val="FFFF66"/>
              </a:solidFill>
              <a:latin typeface="Pristina" panose="03060402040406080204" pitchFamily="66" charset="0"/>
            </a:endParaRPr>
          </a:p>
          <a:p>
            <a:pPr marL="0" indent="0" algn="ctr">
              <a:lnSpc>
                <a:spcPct val="120000"/>
              </a:lnSpc>
              <a:spcBef>
                <a:spcPts val="0"/>
              </a:spcBef>
              <a:buNone/>
            </a:pPr>
            <a:r>
              <a:rPr lang="en-US" sz="4800" dirty="0">
                <a:solidFill>
                  <a:srgbClr val="FFFF66"/>
                </a:solidFill>
                <a:latin typeface="Duchess" panose="03000600000000020000" pitchFamily="66" charset="0"/>
              </a:rPr>
              <a:t>People Growing Together Toastmasters</a:t>
            </a:r>
          </a:p>
          <a:p>
            <a:pPr marL="0" indent="0" algn="ctr">
              <a:lnSpc>
                <a:spcPct val="120000"/>
              </a:lnSpc>
              <a:spcBef>
                <a:spcPts val="0"/>
              </a:spcBef>
              <a:buNone/>
            </a:pPr>
            <a:r>
              <a:rPr lang="en-US" sz="4800" dirty="0">
                <a:solidFill>
                  <a:srgbClr val="FFFF66"/>
                </a:solidFill>
                <a:latin typeface="Duchess" panose="03000600000000020000" pitchFamily="66" charset="0"/>
              </a:rPr>
              <a:t>Features</a:t>
            </a:r>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5805" y="4268384"/>
            <a:ext cx="4816543" cy="2589616"/>
          </a:xfrm>
          <a:prstGeom prst="rect">
            <a:avLst/>
          </a:prstGeom>
          <a:solidFill>
            <a:schemeClr val="accent5">
              <a:lumMod val="50000"/>
            </a:schemeClr>
          </a:solidFill>
        </p:spPr>
      </p:pic>
      <p:pic>
        <p:nvPicPr>
          <p:cNvPr id="22" name="Picture 2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3457" y="205833"/>
            <a:ext cx="1135248" cy="992115"/>
          </a:xfrm>
          <a:prstGeom prst="rect">
            <a:avLst/>
          </a:prstGeom>
          <a:solidFill>
            <a:schemeClr val="accent1">
              <a:lumMod val="40000"/>
              <a:lumOff val="60000"/>
            </a:schemeClr>
          </a:solidFill>
          <a:effectLst>
            <a:glow>
              <a:schemeClr val="accent1">
                <a:lumMod val="40000"/>
                <a:lumOff val="60000"/>
              </a:schemeClr>
            </a:glow>
            <a:innerShdw blurRad="114300">
              <a:prstClr val="black"/>
            </a:innerShdw>
            <a:softEdge rad="0"/>
          </a:effectLst>
        </p:spPr>
      </p:pic>
      <p:sp>
        <p:nvSpPr>
          <p:cNvPr id="16" name="TextBox 15"/>
          <p:cNvSpPr txBox="1"/>
          <p:nvPr/>
        </p:nvSpPr>
        <p:spPr>
          <a:xfrm>
            <a:off x="-9557" y="1583912"/>
            <a:ext cx="3371854" cy="2492990"/>
          </a:xfrm>
          <a:prstGeom prst="rect">
            <a:avLst/>
          </a:prstGeom>
          <a:noFill/>
        </p:spPr>
        <p:txBody>
          <a:bodyPr wrap="square" rtlCol="0">
            <a:spAutoFit/>
          </a:bodyPr>
          <a:lstStyle/>
          <a:p>
            <a:pPr algn="ctr"/>
            <a:r>
              <a:rPr lang="en-US" sz="2800" b="1" dirty="0">
                <a:solidFill>
                  <a:srgbClr val="990000"/>
                </a:solidFill>
                <a:latin typeface="Georgia"/>
                <a:cs typeface="Georgia"/>
              </a:rPr>
              <a:t>Award-winning Speaker and Trainer </a:t>
            </a:r>
          </a:p>
          <a:p>
            <a:pPr algn="ctr"/>
            <a:endParaRPr lang="en-US" sz="1600" b="1" dirty="0">
              <a:solidFill>
                <a:srgbClr val="990000"/>
              </a:solidFill>
              <a:latin typeface="Georgia"/>
              <a:cs typeface="Georgia"/>
            </a:endParaRPr>
          </a:p>
          <a:p>
            <a:pPr algn="ctr"/>
            <a:r>
              <a:rPr lang="en-US" sz="2800" b="1" dirty="0">
                <a:solidFill>
                  <a:srgbClr val="990000"/>
                </a:solidFill>
                <a:latin typeface="Georgia"/>
                <a:cs typeface="Georgia"/>
              </a:rPr>
              <a:t>Guest Speaker</a:t>
            </a:r>
          </a:p>
          <a:p>
            <a:pPr algn="ctr"/>
            <a:r>
              <a:rPr lang="en-US" sz="2800" b="1" dirty="0">
                <a:solidFill>
                  <a:srgbClr val="990000"/>
                </a:solidFill>
                <a:latin typeface="Georgia"/>
                <a:cs typeface="Georgia"/>
              </a:rPr>
              <a:t>Tracy Thomason</a:t>
            </a:r>
            <a:endParaRPr lang="en-US" sz="2800" dirty="0">
              <a:solidFill>
                <a:srgbClr val="990000"/>
              </a:solidFill>
              <a:latin typeface="Arial" panose="020B0604020202020204" pitchFamily="34" charset="0"/>
              <a:ea typeface="MS Mincho"/>
            </a:endParaRPr>
          </a:p>
        </p:txBody>
      </p:sp>
      <p:sp>
        <p:nvSpPr>
          <p:cNvPr id="17" name="TextBox 16"/>
          <p:cNvSpPr txBox="1"/>
          <p:nvPr/>
        </p:nvSpPr>
        <p:spPr>
          <a:xfrm>
            <a:off x="1898618" y="5896276"/>
            <a:ext cx="4793729" cy="830997"/>
          </a:xfrm>
          <a:prstGeom prst="rect">
            <a:avLst/>
          </a:prstGeom>
          <a:noFill/>
        </p:spPr>
        <p:txBody>
          <a:bodyPr wrap="square" rtlCol="0">
            <a:spAutoFit/>
          </a:bodyPr>
          <a:lstStyle/>
          <a:p>
            <a:pPr algn="ctr"/>
            <a:r>
              <a:rPr lang="en-US" sz="1200" dirty="0">
                <a:solidFill>
                  <a:srgbClr val="FFFF66"/>
                </a:solidFill>
                <a:latin typeface="Arial"/>
                <a:cs typeface="Arial"/>
              </a:rPr>
              <a:t>GLENDA EDWARDS, VP Education </a:t>
            </a:r>
          </a:p>
          <a:p>
            <a:pPr algn="ctr"/>
            <a:r>
              <a:rPr lang="en-US" sz="1200" dirty="0">
                <a:solidFill>
                  <a:srgbClr val="FFFF66"/>
                </a:solidFill>
                <a:latin typeface="Arial"/>
                <a:cs typeface="Arial"/>
              </a:rPr>
              <a:t>glenda.teams-edwards@d37toastmasters.org</a:t>
            </a:r>
          </a:p>
          <a:p>
            <a:pPr algn="ctr"/>
            <a:r>
              <a:rPr lang="en-US" sz="1200" dirty="0">
                <a:solidFill>
                  <a:srgbClr val="FFFF66"/>
                </a:solidFill>
                <a:latin typeface="Arial"/>
                <a:cs typeface="Arial"/>
              </a:rPr>
              <a:t>828-310-8491</a:t>
            </a:r>
          </a:p>
          <a:p>
            <a:pPr algn="ctr"/>
            <a:r>
              <a:rPr lang="en-US" sz="1200" dirty="0">
                <a:solidFill>
                  <a:srgbClr val="FFFF66"/>
                </a:solidFill>
                <a:latin typeface="Arial" panose="020B0604020202020204" pitchFamily="34" charset="0"/>
                <a:cs typeface="Arial" panose="020B0604020202020204" pitchFamily="34" charset="0"/>
              </a:rPr>
              <a:t>peoplegrowingtogether.org</a:t>
            </a:r>
          </a:p>
        </p:txBody>
      </p:sp>
      <p:sp>
        <p:nvSpPr>
          <p:cNvPr id="18" name="TextBox 17"/>
          <p:cNvSpPr txBox="1"/>
          <p:nvPr/>
        </p:nvSpPr>
        <p:spPr>
          <a:xfrm>
            <a:off x="6805914" y="4279738"/>
            <a:ext cx="2400951" cy="2462213"/>
          </a:xfrm>
          <a:prstGeom prst="rect">
            <a:avLst/>
          </a:prstGeom>
          <a:noFill/>
        </p:spPr>
        <p:txBody>
          <a:bodyPr wrap="square" rtlCol="0">
            <a:spAutoFit/>
          </a:bodyPr>
          <a:lstStyle/>
          <a:p>
            <a:pPr algn="ctr"/>
            <a:r>
              <a:rPr lang="en-US" sz="1400" dirty="0"/>
              <a:t>Tracy Thomason has presented to groups of 5 to 500 in locations spanning the southwest United States.  Along with presentations about communication, meeting facilitation, and mentoring, he loves to speak about his two passions: corporate culture and servant leadership.</a:t>
            </a:r>
            <a:endParaRPr lang="en-US" sz="1400" b="1" dirty="0">
              <a:solidFill>
                <a:srgbClr val="990000"/>
              </a:solidFill>
              <a:cs typeface="Arial" panose="020B0604020202020204" pitchFamily="34" charset="0"/>
            </a:endParaRPr>
          </a:p>
        </p:txBody>
      </p:sp>
      <p:sp>
        <p:nvSpPr>
          <p:cNvPr id="20" name="TextBox 19"/>
          <p:cNvSpPr txBox="1"/>
          <p:nvPr/>
        </p:nvSpPr>
        <p:spPr>
          <a:xfrm>
            <a:off x="3503616" y="1465338"/>
            <a:ext cx="5649943" cy="2412968"/>
          </a:xfrm>
          <a:prstGeom prst="rect">
            <a:avLst/>
          </a:prstGeom>
          <a:noFill/>
        </p:spPr>
        <p:txBody>
          <a:bodyPr wrap="square" rtlCol="0">
            <a:spAutoFit/>
          </a:bodyPr>
          <a:lstStyle/>
          <a:p>
            <a:pPr algn="ctr"/>
            <a:r>
              <a:rPr lang="en-US" sz="1600" b="1" u="sng" dirty="0">
                <a:solidFill>
                  <a:srgbClr val="FFFF66"/>
                </a:solidFill>
              </a:rPr>
              <a:t>PRESENTING</a:t>
            </a:r>
          </a:p>
          <a:p>
            <a:pPr algn="ctr"/>
            <a:r>
              <a:rPr lang="en-US" sz="1600" b="1" dirty="0">
                <a:solidFill>
                  <a:srgbClr val="FFFF66"/>
                </a:solidFill>
              </a:rPr>
              <a:t>You Can Get There From Here</a:t>
            </a:r>
          </a:p>
          <a:p>
            <a:pPr algn="ctr">
              <a:lnSpc>
                <a:spcPct val="120000"/>
              </a:lnSpc>
            </a:pPr>
            <a:endParaRPr lang="en-US" sz="900" dirty="0"/>
          </a:p>
          <a:p>
            <a:r>
              <a:rPr lang="en-US" sz="1200" dirty="0">
                <a:solidFill>
                  <a:schemeClr val="bg1"/>
                </a:solidFill>
              </a:rPr>
              <a:t>To keep himself focused, Tracy frequently asks himself two very important questions:</a:t>
            </a:r>
          </a:p>
          <a:p>
            <a:endParaRPr lang="en-US" sz="1200" dirty="0">
              <a:solidFill>
                <a:schemeClr val="bg1"/>
              </a:solidFill>
            </a:endParaRPr>
          </a:p>
          <a:p>
            <a:r>
              <a:rPr lang="en-US" sz="1200" dirty="0">
                <a:solidFill>
                  <a:schemeClr val="bg1"/>
                </a:solidFill>
              </a:rPr>
              <a:t>The answer to the first question has, of course, never changed. The answer to the second question, however, changes frequently. Reflecting on the changes to the answer to the second question, Tracy realized that Toastmasters, at its core,  is truly a professional development organization. And…professional development never ends.</a:t>
            </a:r>
            <a:br>
              <a:rPr lang="en-US" sz="1200" dirty="0">
                <a:solidFill>
                  <a:schemeClr val="bg1"/>
                </a:solidFill>
              </a:rPr>
            </a:br>
            <a:br>
              <a:rPr lang="en-US" sz="1200" dirty="0">
                <a:solidFill>
                  <a:schemeClr val="bg1"/>
                </a:solidFill>
              </a:rPr>
            </a:br>
            <a:r>
              <a:rPr lang="en-US" sz="1200" dirty="0">
                <a:solidFill>
                  <a:schemeClr val="bg1"/>
                </a:solidFill>
              </a:rPr>
              <a:t>JOIN US to find out what the questions are as Tracy explains why he believes, </a:t>
            </a:r>
            <a:r>
              <a:rPr lang="en-US" sz="1200" b="1" dirty="0">
                <a:solidFill>
                  <a:schemeClr val="bg1"/>
                </a:solidFill>
              </a:rPr>
              <a:t>"You Can Get There from Here.”</a:t>
            </a:r>
          </a:p>
        </p:txBody>
      </p:sp>
      <p:sp>
        <p:nvSpPr>
          <p:cNvPr id="2" name="Rectangle 1"/>
          <p:cNvSpPr/>
          <p:nvPr/>
        </p:nvSpPr>
        <p:spPr>
          <a:xfrm>
            <a:off x="1875804" y="4427834"/>
            <a:ext cx="4816543" cy="1126462"/>
          </a:xfrm>
          <a:prstGeom prst="rect">
            <a:avLst/>
          </a:prstGeom>
        </p:spPr>
        <p:txBody>
          <a:bodyPr wrap="square">
            <a:spAutoFit/>
          </a:bodyPr>
          <a:lstStyle/>
          <a:p>
            <a:pPr algn="ctr">
              <a:lnSpc>
                <a:spcPct val="120000"/>
              </a:lnSpc>
            </a:pPr>
            <a:r>
              <a:rPr lang="en-US" sz="2400" b="1" dirty="0">
                <a:solidFill>
                  <a:srgbClr val="FFFF66"/>
                </a:solidFill>
              </a:rPr>
              <a:t>Tuesday, June 2, 2020</a:t>
            </a:r>
          </a:p>
          <a:p>
            <a:pPr algn="ctr">
              <a:lnSpc>
                <a:spcPct val="120000"/>
              </a:lnSpc>
            </a:pPr>
            <a:r>
              <a:rPr lang="en-US" sz="1600" dirty="0">
                <a:solidFill>
                  <a:srgbClr val="FFFF66"/>
                </a:solidFill>
              </a:rPr>
              <a:t>Zoom opens at :5:00 pm</a:t>
            </a:r>
          </a:p>
          <a:p>
            <a:pPr algn="ctr">
              <a:lnSpc>
                <a:spcPct val="120000"/>
              </a:lnSpc>
            </a:pPr>
            <a:r>
              <a:rPr lang="en-US" sz="1600" dirty="0">
                <a:solidFill>
                  <a:srgbClr val="FFFF66"/>
                </a:solidFill>
              </a:rPr>
              <a:t>Meeting: 5:30 pm – 7:00 pm</a:t>
            </a:r>
          </a:p>
        </p:txBody>
      </p:sp>
      <p:sp>
        <p:nvSpPr>
          <p:cNvPr id="21" name="Title 3"/>
          <p:cNvSpPr txBox="1">
            <a:spLocks/>
          </p:cNvSpPr>
          <p:nvPr/>
        </p:nvSpPr>
        <p:spPr>
          <a:xfrm>
            <a:off x="0" y="4268384"/>
            <a:ext cx="1763161" cy="2589616"/>
          </a:xfrm>
          <a:prstGeom prst="rect">
            <a:avLst/>
          </a:prstGeom>
          <a:solidFill>
            <a:schemeClr val="tx2">
              <a:lumMod val="20000"/>
              <a:lumOff val="80000"/>
            </a:schemeClr>
          </a:solidFill>
          <a:ln>
            <a:solidFill>
              <a:schemeClr val="accent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00"/>
              <a:t>	</a:t>
            </a:r>
            <a:endParaRPr lang="en-US" sz="3600" b="1" dirty="0">
              <a:solidFill>
                <a:srgbClr val="002060"/>
              </a:solidFill>
            </a:endParaRP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4279738"/>
            <a:ext cx="1785975" cy="2578262"/>
          </a:xfrm>
          <a:prstGeom prst="rect">
            <a:avLst/>
          </a:prstGeom>
        </p:spPr>
      </p:pic>
    </p:spTree>
    <p:extLst>
      <p:ext uri="{BB962C8B-B14F-4D97-AF65-F5344CB8AC3E}">
        <p14:creationId xmlns:p14="http://schemas.microsoft.com/office/powerpoint/2010/main" val="4249780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268016"/>
          </a:xfrm>
          <a:solidFill>
            <a:schemeClr val="tx2">
              <a:lumMod val="20000"/>
              <a:lumOff val="80000"/>
            </a:schemeClr>
          </a:solidFill>
          <a:ln>
            <a:solidFill>
              <a:schemeClr val="accent1"/>
            </a:solidFill>
          </a:ln>
        </p:spPr>
        <p:txBody>
          <a:bodyPr>
            <a:normAutofit/>
          </a:bodyPr>
          <a:lstStyle/>
          <a:p>
            <a:r>
              <a:rPr lang="en-US" sz="3100" dirty="0"/>
              <a:t>			            </a:t>
            </a:r>
            <a:r>
              <a:rPr lang="en-US" sz="3100" b="1" dirty="0">
                <a:solidFill>
                  <a:srgbClr val="002060"/>
                </a:solidFill>
              </a:rPr>
              <a:t>Chair City Toastmasters</a:t>
            </a:r>
            <a:br>
              <a:rPr lang="en-US" sz="3100" b="1" dirty="0">
                <a:solidFill>
                  <a:srgbClr val="002060"/>
                </a:solidFill>
              </a:rPr>
            </a:br>
            <a:r>
              <a:rPr lang="en-US" sz="3100" b="1" dirty="0">
                <a:solidFill>
                  <a:srgbClr val="002060"/>
                </a:solidFill>
              </a:rPr>
              <a:t>			       </a:t>
            </a:r>
            <a:r>
              <a:rPr lang="en-US" b="1" dirty="0">
                <a:solidFill>
                  <a:srgbClr val="002060"/>
                </a:solidFill>
              </a:rPr>
              <a:t>Invites You to Attend!</a:t>
            </a:r>
          </a:p>
        </p:txBody>
      </p:sp>
      <p:sp>
        <p:nvSpPr>
          <p:cNvPr id="6" name="Content Placeholder 5"/>
          <p:cNvSpPr>
            <a:spLocks noGrp="1"/>
          </p:cNvSpPr>
          <p:nvPr>
            <p:ph sz="half" idx="2"/>
          </p:nvPr>
        </p:nvSpPr>
        <p:spPr>
          <a:xfrm>
            <a:off x="-4922" y="1305448"/>
            <a:ext cx="4583143" cy="5565797"/>
          </a:xfrm>
          <a:solidFill>
            <a:schemeClr val="accent5">
              <a:lumMod val="50000"/>
            </a:schemeClr>
          </a:solidFill>
        </p:spPr>
        <p:txBody>
          <a:bodyPr>
            <a:normAutofit/>
          </a:bodyPr>
          <a:lstStyle/>
          <a:p>
            <a:pPr marL="0" indent="0" algn="ctr">
              <a:buNone/>
            </a:pPr>
            <a:endParaRPr lang="en-US" sz="800" dirty="0">
              <a:solidFill>
                <a:srgbClr val="FFFF66"/>
              </a:solidFill>
              <a:latin typeface="Pristina" panose="03060402040406080204" pitchFamily="66" charset="0"/>
            </a:endParaRPr>
          </a:p>
          <a:p>
            <a:pPr marL="0" indent="0" algn="ctr">
              <a:buNone/>
            </a:pPr>
            <a:endParaRPr lang="en-US" sz="800" dirty="0">
              <a:solidFill>
                <a:srgbClr val="FFFF66"/>
              </a:solidFill>
            </a:endParaRPr>
          </a:p>
          <a:p>
            <a:pPr marL="0" indent="0" algn="ctr">
              <a:lnSpc>
                <a:spcPct val="120000"/>
              </a:lnSpc>
              <a:spcBef>
                <a:spcPts val="0"/>
              </a:spcBef>
              <a:buNone/>
            </a:pPr>
            <a:endParaRPr lang="en-US" sz="1500" dirty="0">
              <a:solidFill>
                <a:srgbClr val="FFFF66"/>
              </a:solidFill>
            </a:endParaRPr>
          </a:p>
          <a:p>
            <a:pPr marL="0" indent="0" algn="ctr">
              <a:lnSpc>
                <a:spcPct val="120000"/>
              </a:lnSpc>
              <a:spcBef>
                <a:spcPts val="0"/>
              </a:spcBef>
              <a:buNone/>
            </a:pPr>
            <a:endParaRPr lang="en-US" sz="1500" dirty="0">
              <a:solidFill>
                <a:srgbClr val="FFFF66"/>
              </a:solidFill>
            </a:endParaRPr>
          </a:p>
          <a:p>
            <a:pPr marL="0" indent="0" algn="ctr">
              <a:lnSpc>
                <a:spcPct val="120000"/>
              </a:lnSpc>
              <a:spcBef>
                <a:spcPts val="0"/>
              </a:spcBef>
              <a:buNone/>
            </a:pPr>
            <a:endParaRPr lang="en-US" sz="1500" dirty="0">
              <a:solidFill>
                <a:srgbClr val="FFFF66"/>
              </a:solidFill>
            </a:endParaRPr>
          </a:p>
          <a:p>
            <a:pPr marL="0" indent="0" algn="ctr">
              <a:lnSpc>
                <a:spcPct val="120000"/>
              </a:lnSpc>
              <a:spcBef>
                <a:spcPts val="0"/>
              </a:spcBef>
              <a:buNone/>
            </a:pPr>
            <a:endParaRPr lang="en-US" sz="1800" dirty="0">
              <a:solidFill>
                <a:srgbClr val="FFFF66"/>
              </a:solidFill>
            </a:endParaRPr>
          </a:p>
        </p:txBody>
      </p:sp>
      <p:pic>
        <p:nvPicPr>
          <p:cNvPr id="9" name="Content Placeholder 8"/>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6035217" y="-754807"/>
            <a:ext cx="13498830" cy="2433876"/>
          </a:xfrm>
        </p:spPr>
      </p:pic>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9136" y="1292203"/>
            <a:ext cx="4634864" cy="5565797"/>
          </a:xfrm>
          <a:prstGeom prst="rect">
            <a:avLst/>
          </a:prstGeom>
          <a:solidFill>
            <a:schemeClr val="accent5">
              <a:lumMod val="50000"/>
            </a:schemeClr>
          </a:solidFill>
        </p:spPr>
      </p:pic>
      <p:cxnSp>
        <p:nvCxnSpPr>
          <p:cNvPr id="15" name="Straight Connector 14"/>
          <p:cNvCxnSpPr/>
          <p:nvPr/>
        </p:nvCxnSpPr>
        <p:spPr>
          <a:xfrm>
            <a:off x="0" y="1152525"/>
            <a:ext cx="9144000" cy="19050"/>
          </a:xfrm>
          <a:prstGeom prst="line">
            <a:avLst/>
          </a:prstGeom>
          <a:ln w="28575">
            <a:solidFill>
              <a:srgbClr val="99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280109"/>
            <a:ext cx="9144000" cy="0"/>
          </a:xfrm>
          <a:prstGeom prst="line">
            <a:avLst/>
          </a:prstGeom>
          <a:ln w="76200">
            <a:solidFill>
              <a:srgbClr val="990000"/>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050" y="74888"/>
            <a:ext cx="1088297" cy="951083"/>
          </a:xfrm>
          <a:prstGeom prst="rect">
            <a:avLst/>
          </a:prstGeom>
          <a:solidFill>
            <a:schemeClr val="accent1">
              <a:lumMod val="40000"/>
              <a:lumOff val="60000"/>
            </a:schemeClr>
          </a:solidFill>
          <a:effectLst>
            <a:glow>
              <a:schemeClr val="accent1">
                <a:lumMod val="40000"/>
                <a:lumOff val="60000"/>
              </a:schemeClr>
            </a:glow>
            <a:innerShdw blurRad="114300">
              <a:prstClr val="black"/>
            </a:innerShdw>
            <a:softEdge rad="0"/>
          </a:effectLst>
        </p:spPr>
      </p:pic>
      <p:sp>
        <p:nvSpPr>
          <p:cNvPr id="21" name="TextBox 20"/>
          <p:cNvSpPr txBox="1"/>
          <p:nvPr/>
        </p:nvSpPr>
        <p:spPr>
          <a:xfrm>
            <a:off x="4569540" y="1327132"/>
            <a:ext cx="4571999" cy="707886"/>
          </a:xfrm>
          <a:prstGeom prst="rect">
            <a:avLst/>
          </a:prstGeom>
          <a:noFill/>
        </p:spPr>
        <p:txBody>
          <a:bodyPr wrap="square" rtlCol="0">
            <a:spAutoFit/>
          </a:bodyPr>
          <a:lstStyle/>
          <a:p>
            <a:pPr algn="ctr"/>
            <a:r>
              <a:rPr lang="en-US" sz="2000" b="1" dirty="0">
                <a:solidFill>
                  <a:srgbClr val="FFFF66"/>
                </a:solidFill>
                <a:latin typeface="Georgia"/>
                <a:cs typeface="Georgia"/>
              </a:rPr>
              <a:t>Guest Speaker</a:t>
            </a:r>
          </a:p>
          <a:p>
            <a:pPr algn="ctr"/>
            <a:r>
              <a:rPr lang="en-US" sz="2000" b="1" dirty="0" err="1">
                <a:solidFill>
                  <a:srgbClr val="FFFF66"/>
                </a:solidFill>
                <a:latin typeface="Georgia"/>
                <a:cs typeface="Georgia"/>
              </a:rPr>
              <a:t>Sindy</a:t>
            </a:r>
            <a:r>
              <a:rPr lang="en-US" sz="2000" b="1" dirty="0">
                <a:solidFill>
                  <a:srgbClr val="FFFF66"/>
                </a:solidFill>
                <a:latin typeface="Georgia"/>
                <a:cs typeface="Georgia"/>
              </a:rPr>
              <a:t> Martin, DTM, PDD</a:t>
            </a:r>
            <a:endParaRPr lang="en-US" sz="2000" b="1" dirty="0">
              <a:solidFill>
                <a:srgbClr val="FFFF66"/>
              </a:solidFill>
              <a:latin typeface="Arial" panose="020B0604020202020204" pitchFamily="34" charset="0"/>
              <a:ea typeface="MS Mincho"/>
            </a:endParaRPr>
          </a:p>
        </p:txBody>
      </p:sp>
      <p:sp>
        <p:nvSpPr>
          <p:cNvPr id="17" name="Rectangle 16"/>
          <p:cNvSpPr/>
          <p:nvPr/>
        </p:nvSpPr>
        <p:spPr>
          <a:xfrm>
            <a:off x="0" y="1327132"/>
            <a:ext cx="4567079" cy="2246769"/>
          </a:xfrm>
          <a:prstGeom prst="rect">
            <a:avLst/>
          </a:prstGeom>
        </p:spPr>
        <p:txBody>
          <a:bodyPr wrap="square">
            <a:spAutoFit/>
          </a:bodyPr>
          <a:lstStyle/>
          <a:p>
            <a:pPr algn="ctr"/>
            <a:r>
              <a:rPr lang="en-US" sz="2400" b="1" u="sng" dirty="0">
                <a:solidFill>
                  <a:srgbClr val="FFFF66"/>
                </a:solidFill>
              </a:rPr>
              <a:t>PRESENTING</a:t>
            </a:r>
          </a:p>
          <a:p>
            <a:pPr algn="ctr"/>
            <a:r>
              <a:rPr lang="en-US" sz="2400" b="1" dirty="0">
                <a:solidFill>
                  <a:srgbClr val="FFFF66"/>
                </a:solidFill>
              </a:rPr>
              <a:t>My Toastmasters Story</a:t>
            </a:r>
            <a:endParaRPr lang="en-US" sz="1400" dirty="0">
              <a:solidFill>
                <a:prstClr val="black"/>
              </a:solidFill>
            </a:endParaRPr>
          </a:p>
          <a:p>
            <a:endParaRPr lang="en-US" sz="1200" b="1" dirty="0">
              <a:solidFill>
                <a:prstClr val="white"/>
              </a:solidFill>
            </a:endParaRPr>
          </a:p>
          <a:p>
            <a:pPr algn="ctr"/>
            <a:r>
              <a:rPr lang="en-US" sz="2000" dirty="0">
                <a:solidFill>
                  <a:srgbClr val="FFFF66"/>
                </a:solidFill>
              </a:rPr>
              <a:t>From Tacos to Toastmasters to Professional Speaker…Join us to find out how you too can grow your life beyond what you thought possible.</a:t>
            </a:r>
          </a:p>
        </p:txBody>
      </p:sp>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51006" y="2174883"/>
            <a:ext cx="3050868" cy="3813586"/>
          </a:xfrm>
          <a:prstGeom prst="rect">
            <a:avLst/>
          </a:prstGeom>
        </p:spPr>
      </p:pic>
      <p:sp>
        <p:nvSpPr>
          <p:cNvPr id="23" name="Rectangle 22"/>
          <p:cNvSpPr/>
          <p:nvPr/>
        </p:nvSpPr>
        <p:spPr>
          <a:xfrm>
            <a:off x="1" y="4006288"/>
            <a:ext cx="4567078" cy="683264"/>
          </a:xfrm>
          <a:prstGeom prst="rect">
            <a:avLst/>
          </a:prstGeom>
        </p:spPr>
        <p:txBody>
          <a:bodyPr wrap="square">
            <a:spAutoFit/>
          </a:bodyPr>
          <a:lstStyle/>
          <a:p>
            <a:pPr algn="ctr">
              <a:lnSpc>
                <a:spcPct val="120000"/>
              </a:lnSpc>
            </a:pPr>
            <a:r>
              <a:rPr lang="en-US" sz="1600" b="1" dirty="0">
                <a:solidFill>
                  <a:prstClr val="white"/>
                </a:solidFill>
              </a:rPr>
              <a:t>Tuesday, September 15, 2020</a:t>
            </a:r>
          </a:p>
          <a:p>
            <a:pPr algn="ctr">
              <a:lnSpc>
                <a:spcPct val="120000"/>
              </a:lnSpc>
            </a:pPr>
            <a:r>
              <a:rPr lang="en-US" sz="1600" dirty="0">
                <a:solidFill>
                  <a:prstClr val="white"/>
                </a:solidFill>
              </a:rPr>
              <a:t>Meeting: 12:00 P.M. – 1:00 P.M.</a:t>
            </a:r>
          </a:p>
        </p:txBody>
      </p:sp>
      <p:sp>
        <p:nvSpPr>
          <p:cNvPr id="26" name="TextBox 25"/>
          <p:cNvSpPr txBox="1"/>
          <p:nvPr/>
        </p:nvSpPr>
        <p:spPr>
          <a:xfrm>
            <a:off x="-4922" y="5938293"/>
            <a:ext cx="4572002" cy="1015663"/>
          </a:xfrm>
          <a:prstGeom prst="rect">
            <a:avLst/>
          </a:prstGeom>
          <a:noFill/>
        </p:spPr>
        <p:txBody>
          <a:bodyPr wrap="square" rtlCol="0">
            <a:spAutoFit/>
          </a:bodyPr>
          <a:lstStyle/>
          <a:p>
            <a:pPr algn="ctr"/>
            <a:r>
              <a:rPr lang="en-US" sz="1400" dirty="0">
                <a:solidFill>
                  <a:prstClr val="white"/>
                </a:solidFill>
                <a:latin typeface="Arial"/>
                <a:cs typeface="Arial"/>
              </a:rPr>
              <a:t>Mary Sullivan, VP Membership</a:t>
            </a:r>
          </a:p>
          <a:p>
            <a:pPr algn="ctr"/>
            <a:r>
              <a:rPr lang="en-US" sz="1400" dirty="0">
                <a:solidFill>
                  <a:prstClr val="white"/>
                </a:solidFill>
                <a:latin typeface="Arial" panose="020B0604020202020204" pitchFamily="34" charset="0"/>
                <a:cs typeface="Arial" panose="020B0604020202020204" pitchFamily="34" charset="0"/>
              </a:rPr>
              <a:t>sewlady46@gmail.com</a:t>
            </a:r>
            <a:r>
              <a:rPr lang="en-US" sz="1600" dirty="0">
                <a:solidFill>
                  <a:prstClr val="white"/>
                </a:solidFill>
                <a:latin typeface="Arial" panose="020B0604020202020204" pitchFamily="34" charset="0"/>
                <a:cs typeface="Arial" panose="020B0604020202020204" pitchFamily="34" charset="0"/>
              </a:rPr>
              <a:t> </a:t>
            </a:r>
            <a:r>
              <a:rPr lang="en-US" sz="1600" dirty="0">
                <a:solidFill>
                  <a:prstClr val="black"/>
                </a:solidFill>
                <a:hlinkClick r:id="rId6"/>
              </a:rPr>
              <a:t>https://6391.toastmastersclubs.org</a:t>
            </a:r>
            <a:endParaRPr lang="en-US" sz="1600" dirty="0">
              <a:solidFill>
                <a:prstClr val="black"/>
              </a:solidFill>
            </a:endParaRPr>
          </a:p>
          <a:p>
            <a:pPr algn="ctr"/>
            <a:endParaRPr lang="en-US" sz="1200" dirty="0">
              <a:solidFill>
                <a:prstClr val="white"/>
              </a:solidFill>
              <a:latin typeface="Arial" panose="020B0604020202020204" pitchFamily="34" charset="0"/>
              <a:cs typeface="Arial" panose="020B0604020202020204" pitchFamily="34" charset="0"/>
            </a:endParaRPr>
          </a:p>
        </p:txBody>
      </p:sp>
      <p:sp>
        <p:nvSpPr>
          <p:cNvPr id="27" name="Rectangle 26"/>
          <p:cNvSpPr/>
          <p:nvPr/>
        </p:nvSpPr>
        <p:spPr>
          <a:xfrm>
            <a:off x="31039" y="4777363"/>
            <a:ext cx="4500080" cy="1015663"/>
          </a:xfrm>
          <a:prstGeom prst="rect">
            <a:avLst/>
          </a:prstGeom>
        </p:spPr>
        <p:txBody>
          <a:bodyPr wrap="square">
            <a:spAutoFit/>
          </a:bodyPr>
          <a:lstStyle/>
          <a:p>
            <a:pPr algn="ctr">
              <a:lnSpc>
                <a:spcPct val="120000"/>
              </a:lnSpc>
            </a:pPr>
            <a:r>
              <a:rPr lang="en-US" sz="1400" b="1" dirty="0">
                <a:solidFill>
                  <a:prstClr val="white"/>
                </a:solidFill>
              </a:rPr>
              <a:t>Via ZOOM: </a:t>
            </a:r>
            <a:r>
              <a:rPr lang="en-US" sz="1200" dirty="0">
                <a:solidFill>
                  <a:srgbClr val="FFFF66"/>
                </a:solidFill>
                <a:hlinkClick r:id="rId7"/>
              </a:rPr>
              <a:t>https://www.google.com/url?q=https://zoom.us/j/95514913631?pwd%3DSUM2M1IrZFRsTVIrdTlxTU5nSjFwUT09&amp;sa=D&amp;source=calendar&amp;ust=1598973272204000&amp;usg=AOvVaw3IUcUsfHtpCJm5XS2Cx8L9</a:t>
            </a:r>
            <a:endParaRPr lang="en-US" sz="1200" dirty="0">
              <a:solidFill>
                <a:srgbClr val="FFFF66"/>
              </a:solidFill>
            </a:endParaRPr>
          </a:p>
        </p:txBody>
      </p:sp>
      <p:sp>
        <p:nvSpPr>
          <p:cNvPr id="5" name="Rectangle 4"/>
          <p:cNvSpPr/>
          <p:nvPr/>
        </p:nvSpPr>
        <p:spPr>
          <a:xfrm>
            <a:off x="4590440" y="6100069"/>
            <a:ext cx="4572000" cy="584775"/>
          </a:xfrm>
          <a:prstGeom prst="rect">
            <a:avLst/>
          </a:prstGeom>
        </p:spPr>
        <p:txBody>
          <a:bodyPr>
            <a:spAutoFit/>
          </a:bodyPr>
          <a:lstStyle/>
          <a:p>
            <a:pPr algn="ctr"/>
            <a:r>
              <a:rPr lang="en-US" sz="1600" b="1" dirty="0">
                <a:solidFill>
                  <a:srgbClr val="FFFF66"/>
                </a:solidFill>
              </a:rPr>
              <a:t>Author of </a:t>
            </a:r>
          </a:p>
          <a:p>
            <a:pPr algn="ctr"/>
            <a:r>
              <a:rPr lang="en-US" sz="1600" b="1" dirty="0">
                <a:solidFill>
                  <a:srgbClr val="FFFF66"/>
                </a:solidFill>
              </a:rPr>
              <a:t>“</a:t>
            </a:r>
            <a:r>
              <a:rPr lang="en-US" sz="1600" b="1" u="sng" dirty="0">
                <a:solidFill>
                  <a:srgbClr val="FFFF66"/>
                </a:solidFill>
              </a:rPr>
              <a:t>Smartin-Up Your Professionalism in 365 Tweets</a:t>
            </a:r>
            <a:r>
              <a:rPr lang="en-US" sz="1600" b="1" dirty="0">
                <a:solidFill>
                  <a:srgbClr val="FFFF66"/>
                </a:solidFill>
              </a:rPr>
              <a:t>”</a:t>
            </a:r>
            <a:endParaRPr lang="en-US" sz="1600" b="1" dirty="0">
              <a:solidFill>
                <a:srgbClr val="FFFF66"/>
              </a:solidFill>
              <a:latin typeface="Georgia"/>
              <a:cs typeface="Georgia"/>
            </a:endParaRPr>
          </a:p>
        </p:txBody>
      </p:sp>
    </p:spTree>
    <p:extLst>
      <p:ext uri="{BB962C8B-B14F-4D97-AF65-F5344CB8AC3E}">
        <p14:creationId xmlns:p14="http://schemas.microsoft.com/office/powerpoint/2010/main" val="923539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420000">
            <a:off x="1334673" y="1056491"/>
            <a:ext cx="6642322" cy="2355200"/>
          </a:xfrm>
        </p:spPr>
        <p:txBody>
          <a:bodyPr>
            <a:normAutofit fontScale="90000"/>
          </a:bodyPr>
          <a:lstStyle/>
          <a:p>
            <a:r>
              <a:rPr lang="en-US" sz="5475" dirty="0">
                <a:solidFill>
                  <a:schemeClr val="accent1">
                    <a:lumMod val="75000"/>
                  </a:schemeClr>
                </a:solidFill>
              </a:rPr>
              <a:t>People Growing Together Toastmasters </a:t>
            </a:r>
            <a:br>
              <a:rPr lang="en-US" sz="5475" dirty="0">
                <a:solidFill>
                  <a:schemeClr val="accent1">
                    <a:lumMod val="75000"/>
                  </a:schemeClr>
                </a:solidFill>
              </a:rPr>
            </a:br>
            <a:r>
              <a:rPr lang="en-US" dirty="0">
                <a:solidFill>
                  <a:schemeClr val="accent1">
                    <a:lumMod val="75000"/>
                  </a:schemeClr>
                </a:solidFill>
              </a:rPr>
              <a:t>OPEN HOUSE</a:t>
            </a:r>
          </a:p>
        </p:txBody>
      </p:sp>
      <p:sp>
        <p:nvSpPr>
          <p:cNvPr id="3" name="Subtitle 2"/>
          <p:cNvSpPr>
            <a:spLocks noGrp="1"/>
          </p:cNvSpPr>
          <p:nvPr>
            <p:ph type="subTitle" idx="1"/>
          </p:nvPr>
        </p:nvSpPr>
        <p:spPr>
          <a:xfrm rot="21420000">
            <a:off x="5143896" y="3299091"/>
            <a:ext cx="2869403" cy="869019"/>
          </a:xfrm>
        </p:spPr>
        <p:txBody>
          <a:bodyPr/>
          <a:lstStyle/>
          <a:p>
            <a:r>
              <a:rPr lang="en-US" dirty="0"/>
              <a:t>Tuesday, March 16, 2021</a:t>
            </a:r>
          </a:p>
          <a:p>
            <a:r>
              <a:rPr lang="en-US" dirty="0"/>
              <a:t>5:30PM – 6:45pm EST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860327"/>
            <a:ext cx="1397238" cy="1746548"/>
          </a:xfrm>
          <a:prstGeom prst="rect">
            <a:avLst/>
          </a:prstGeom>
          <a:scene3d>
            <a:camera prst="perspectiveRight"/>
            <a:lightRig rig="threePt" dir="t"/>
          </a:scene3d>
        </p:spPr>
      </p:pic>
      <p:sp>
        <p:nvSpPr>
          <p:cNvPr id="6" name="TextBox 5"/>
          <p:cNvSpPr txBox="1"/>
          <p:nvPr/>
        </p:nvSpPr>
        <p:spPr>
          <a:xfrm>
            <a:off x="0" y="4695611"/>
            <a:ext cx="1397238" cy="507831"/>
          </a:xfrm>
          <a:prstGeom prst="rect">
            <a:avLst/>
          </a:prstGeom>
          <a:noFill/>
        </p:spPr>
        <p:txBody>
          <a:bodyPr wrap="square" rtlCol="0">
            <a:spAutoFit/>
          </a:bodyPr>
          <a:lstStyle/>
          <a:p>
            <a:pPr algn="ctr" defTabSz="342900"/>
            <a:r>
              <a:rPr lang="en-US" sz="900" dirty="0">
                <a:solidFill>
                  <a:prstClr val="white"/>
                </a:solidFill>
              </a:rPr>
              <a:t>Rhonda Walthall, DTM PDG</a:t>
            </a:r>
          </a:p>
          <a:p>
            <a:pPr algn="ctr" defTabSz="342900"/>
            <a:r>
              <a:rPr lang="en-US" sz="900" dirty="0">
                <a:solidFill>
                  <a:prstClr val="white"/>
                </a:solidFill>
              </a:rPr>
              <a:t>“TWA Flight 800”</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46220" y="2860327"/>
            <a:ext cx="1397238" cy="1746548"/>
          </a:xfrm>
          <a:prstGeom prst="rect">
            <a:avLst/>
          </a:prstGeom>
        </p:spPr>
      </p:pic>
      <p:sp>
        <p:nvSpPr>
          <p:cNvPr id="9" name="TextBox 8"/>
          <p:cNvSpPr txBox="1"/>
          <p:nvPr/>
        </p:nvSpPr>
        <p:spPr>
          <a:xfrm>
            <a:off x="1646220" y="4671458"/>
            <a:ext cx="1397238" cy="369332"/>
          </a:xfrm>
          <a:prstGeom prst="rect">
            <a:avLst/>
          </a:prstGeom>
          <a:noFill/>
        </p:spPr>
        <p:txBody>
          <a:bodyPr wrap="square" rtlCol="0">
            <a:spAutoFit/>
          </a:bodyPr>
          <a:lstStyle/>
          <a:p>
            <a:pPr algn="ctr" defTabSz="342900"/>
            <a:r>
              <a:rPr lang="en-US" sz="900" dirty="0">
                <a:solidFill>
                  <a:prstClr val="white"/>
                </a:solidFill>
              </a:rPr>
              <a:t>Steve </a:t>
            </a:r>
            <a:r>
              <a:rPr lang="en-US" sz="900" dirty="0" err="1">
                <a:solidFill>
                  <a:prstClr val="white"/>
                </a:solidFill>
              </a:rPr>
              <a:t>Eanes</a:t>
            </a:r>
            <a:r>
              <a:rPr lang="en-US" sz="900" dirty="0">
                <a:solidFill>
                  <a:prstClr val="white"/>
                </a:solidFill>
              </a:rPr>
              <a:t>, DTM</a:t>
            </a:r>
          </a:p>
          <a:p>
            <a:pPr algn="ctr" defTabSz="342900"/>
            <a:r>
              <a:rPr lang="en-US" sz="900" dirty="0">
                <a:solidFill>
                  <a:prstClr val="white"/>
                </a:solidFill>
              </a:rPr>
              <a:t>“Does Life Really Suck?”</a:t>
            </a:r>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92441" y="2860327"/>
            <a:ext cx="1363392" cy="1746548"/>
          </a:xfrm>
          <a:prstGeom prst="rect">
            <a:avLst/>
          </a:prstGeom>
          <a:scene3d>
            <a:camera prst="perspectiveLeft"/>
            <a:lightRig rig="threePt" dir="t"/>
          </a:scene3d>
        </p:spPr>
      </p:pic>
      <p:sp>
        <p:nvSpPr>
          <p:cNvPr id="11" name="TextBox 10"/>
          <p:cNvSpPr txBox="1"/>
          <p:nvPr/>
        </p:nvSpPr>
        <p:spPr>
          <a:xfrm>
            <a:off x="3213589" y="4657763"/>
            <a:ext cx="1608173" cy="369332"/>
          </a:xfrm>
          <a:prstGeom prst="rect">
            <a:avLst/>
          </a:prstGeom>
          <a:noFill/>
        </p:spPr>
        <p:txBody>
          <a:bodyPr wrap="square" rtlCol="0">
            <a:spAutoFit/>
          </a:bodyPr>
          <a:lstStyle/>
          <a:p>
            <a:pPr algn="ctr" defTabSz="342900"/>
            <a:r>
              <a:rPr lang="en-US" sz="900" dirty="0">
                <a:solidFill>
                  <a:prstClr val="white"/>
                </a:solidFill>
              </a:rPr>
              <a:t>Glenda  Edwards, DTM,  PDD</a:t>
            </a:r>
          </a:p>
          <a:p>
            <a:pPr algn="ctr" defTabSz="342900"/>
            <a:r>
              <a:rPr lang="en-US" sz="900" dirty="0">
                <a:solidFill>
                  <a:prstClr val="white"/>
                </a:solidFill>
              </a:rPr>
              <a:t>“Stood in the Corner and Died”</a:t>
            </a:r>
          </a:p>
        </p:txBody>
      </p:sp>
      <p:sp>
        <p:nvSpPr>
          <p:cNvPr id="12" name="TextBox 11"/>
          <p:cNvSpPr txBox="1"/>
          <p:nvPr/>
        </p:nvSpPr>
        <p:spPr>
          <a:xfrm rot="21384813">
            <a:off x="5621487" y="4674854"/>
            <a:ext cx="2557597" cy="507831"/>
          </a:xfrm>
          <a:prstGeom prst="rect">
            <a:avLst/>
          </a:prstGeom>
          <a:noFill/>
        </p:spPr>
        <p:txBody>
          <a:bodyPr wrap="square" rtlCol="0">
            <a:spAutoFit/>
          </a:bodyPr>
          <a:lstStyle/>
          <a:p>
            <a:pPr algn="ctr" defTabSz="342900"/>
            <a:r>
              <a:rPr lang="en-US" sz="900" dirty="0">
                <a:solidFill>
                  <a:prstClr val="white"/>
                </a:solidFill>
                <a:latin typeface="Arial"/>
                <a:cs typeface="Arial"/>
              </a:rPr>
              <a:t>For Zoom Link, CONTACT:</a:t>
            </a:r>
          </a:p>
          <a:p>
            <a:pPr algn="ctr" defTabSz="342900"/>
            <a:r>
              <a:rPr lang="en-US" sz="900" dirty="0">
                <a:solidFill>
                  <a:prstClr val="white"/>
                </a:solidFill>
                <a:latin typeface="Arial"/>
                <a:cs typeface="Arial"/>
              </a:rPr>
              <a:t>Glenda Edwards, President</a:t>
            </a:r>
          </a:p>
          <a:p>
            <a:pPr algn="ctr" defTabSz="342900"/>
            <a:r>
              <a:rPr lang="en-US" sz="900" dirty="0">
                <a:solidFill>
                  <a:prstClr val="white"/>
                </a:solidFill>
                <a:latin typeface="Arial"/>
                <a:cs typeface="Arial"/>
              </a:rPr>
              <a:t>glenda.teams-edwards@d37toastmasters.org</a:t>
            </a:r>
          </a:p>
        </p:txBody>
      </p:sp>
      <p:sp>
        <p:nvSpPr>
          <p:cNvPr id="13" name="Rectangle 12"/>
          <p:cNvSpPr/>
          <p:nvPr/>
        </p:nvSpPr>
        <p:spPr>
          <a:xfrm rot="21405783">
            <a:off x="5283342" y="4335542"/>
            <a:ext cx="2912118" cy="258532"/>
          </a:xfrm>
          <a:prstGeom prst="rect">
            <a:avLst/>
          </a:prstGeom>
        </p:spPr>
        <p:txBody>
          <a:bodyPr wrap="square">
            <a:spAutoFit/>
          </a:bodyPr>
          <a:lstStyle/>
          <a:p>
            <a:pPr algn="ctr" defTabSz="342900">
              <a:lnSpc>
                <a:spcPct val="120000"/>
              </a:lnSpc>
            </a:pPr>
            <a:r>
              <a:rPr lang="en-US" sz="900" b="1" dirty="0">
                <a:solidFill>
                  <a:prstClr val="white"/>
                </a:solidFill>
                <a:latin typeface="Arial" panose="020B0604020202020204" pitchFamily="34" charset="0"/>
                <a:cs typeface="Arial" panose="020B0604020202020204" pitchFamily="34" charset="0"/>
              </a:rPr>
              <a:t>Meeting Online Via Zoom:  Opens at 5:00 pm EST </a:t>
            </a:r>
          </a:p>
        </p:txBody>
      </p:sp>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1178410"/>
            <a:ext cx="1397238" cy="1397238"/>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3615" y="1323233"/>
            <a:ext cx="1110008" cy="1107591"/>
          </a:xfrm>
          <a:prstGeom prst="rect">
            <a:avLst/>
          </a:prstGeom>
        </p:spPr>
      </p:pic>
    </p:spTree>
    <p:extLst>
      <p:ext uri="{BB962C8B-B14F-4D97-AF65-F5344CB8AC3E}">
        <p14:creationId xmlns:p14="http://schemas.microsoft.com/office/powerpoint/2010/main" val="357262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7443"/>
            <a:ext cx="6400800" cy="1077218"/>
          </a:xfrm>
          <a:prstGeom prst="rect">
            <a:avLst/>
          </a:prstGeom>
          <a:noFill/>
          <a:ln>
            <a:noFill/>
          </a:ln>
        </p:spPr>
        <p:txBody>
          <a:bodyPr wrap="square" rtlCol="0">
            <a:spAutoFit/>
          </a:bodyPr>
          <a:lstStyle/>
          <a:p>
            <a:pPr algn="ctr"/>
            <a:r>
              <a:rPr lang="en-US" sz="3200" b="1" dirty="0">
                <a:ln w="10160">
                  <a:solidFill>
                    <a:prstClr val="white">
                      <a:lumMod val="65000"/>
                    </a:prstClr>
                  </a:solidFill>
                  <a:prstDash val="solid"/>
                </a:ln>
                <a:solidFill>
                  <a:prstClr val="black"/>
                </a:solidFill>
                <a:effectLst>
                  <a:outerShdw blurRad="38100" dist="22860" dir="5400000" algn="tl" rotWithShape="0">
                    <a:srgbClr val="000000">
                      <a:alpha val="30000"/>
                    </a:srgbClr>
                  </a:outerShdw>
                </a:effectLst>
                <a:latin typeface="Algerian" panose="04020705040A02060702" pitchFamily="82" charset="0"/>
              </a:rPr>
              <a:t>Advanced toastmasters </a:t>
            </a:r>
          </a:p>
          <a:p>
            <a:pPr algn="ctr"/>
            <a:r>
              <a:rPr lang="en-US" sz="3200" b="1" dirty="0">
                <a:ln w="10160">
                  <a:solidFill>
                    <a:prstClr val="white">
                      <a:lumMod val="65000"/>
                    </a:prstClr>
                  </a:solidFill>
                  <a:prstDash val="solid"/>
                </a:ln>
                <a:solidFill>
                  <a:prstClr val="black"/>
                </a:solidFill>
                <a:effectLst>
                  <a:outerShdw blurRad="38100" dist="22860" dir="5400000" algn="tl" rotWithShape="0">
                    <a:srgbClr val="000000">
                      <a:alpha val="30000"/>
                    </a:srgbClr>
                  </a:outerShdw>
                </a:effectLst>
                <a:latin typeface="Algerian" panose="04020705040A02060702" pitchFamily="82" charset="0"/>
              </a:rPr>
              <a:t>of </a:t>
            </a:r>
            <a:r>
              <a:rPr lang="en-US" sz="3200" b="1" dirty="0" err="1">
                <a:ln w="10160">
                  <a:solidFill>
                    <a:prstClr val="white">
                      <a:lumMod val="65000"/>
                    </a:prstClr>
                  </a:solidFill>
                  <a:prstDash val="solid"/>
                </a:ln>
                <a:solidFill>
                  <a:prstClr val="black"/>
                </a:solidFill>
                <a:effectLst>
                  <a:outerShdw blurRad="38100" dist="22860" dir="5400000" algn="tl" rotWithShape="0">
                    <a:srgbClr val="000000">
                      <a:alpha val="30000"/>
                    </a:srgbClr>
                  </a:outerShdw>
                </a:effectLst>
                <a:latin typeface="Algerian" panose="04020705040A02060702" pitchFamily="82" charset="0"/>
              </a:rPr>
              <a:t>asheville</a:t>
            </a:r>
            <a:endParaRPr lang="en-US" sz="3200" dirty="0">
              <a:ln w="10160">
                <a:solidFill>
                  <a:prstClr val="white">
                    <a:lumMod val="65000"/>
                  </a:prstClr>
                </a:solidFill>
                <a:prstDash val="solid"/>
              </a:ln>
              <a:solidFill>
                <a:prstClr val="black"/>
              </a:solidFill>
              <a:latin typeface="Rage Italic" panose="03070502040507070304" pitchFamily="66" charset="0"/>
            </a:endParaRPr>
          </a:p>
        </p:txBody>
      </p:sp>
      <p:sp>
        <p:nvSpPr>
          <p:cNvPr id="6" name="Rectangle 5"/>
          <p:cNvSpPr/>
          <p:nvPr/>
        </p:nvSpPr>
        <p:spPr>
          <a:xfrm>
            <a:off x="0" y="906663"/>
            <a:ext cx="6400800" cy="1274195"/>
          </a:xfrm>
          <a:prstGeom prst="rect">
            <a:avLst/>
          </a:prstGeom>
        </p:spPr>
        <p:txBody>
          <a:bodyPr wrap="square">
            <a:spAutoFit/>
          </a:bodyPr>
          <a:lstStyle/>
          <a:p>
            <a:pPr algn="ctr">
              <a:lnSpc>
                <a:spcPct val="120000"/>
              </a:lnSpc>
            </a:pPr>
            <a:r>
              <a:rPr lang="en-US" sz="3200" dirty="0">
                <a:solidFill>
                  <a:prstClr val="black"/>
                </a:solidFill>
                <a:latin typeface="Agency FB" panose="020B0503020202020204" pitchFamily="34" charset="0"/>
              </a:rPr>
              <a:t>Saturday, September 22, 2018</a:t>
            </a:r>
          </a:p>
          <a:p>
            <a:pPr algn="ctr">
              <a:lnSpc>
                <a:spcPct val="120000"/>
              </a:lnSpc>
            </a:pPr>
            <a:r>
              <a:rPr lang="en-US" sz="3200" dirty="0">
                <a:solidFill>
                  <a:prstClr val="black"/>
                </a:solidFill>
                <a:latin typeface="Agency FB" panose="020B0503020202020204" pitchFamily="34" charset="0"/>
              </a:rPr>
              <a:t>Time: 9:00 am – 11:00 am</a:t>
            </a:r>
          </a:p>
        </p:txBody>
      </p:sp>
      <p:sp>
        <p:nvSpPr>
          <p:cNvPr id="8" name="Rectangle 7"/>
          <p:cNvSpPr/>
          <p:nvPr/>
        </p:nvSpPr>
        <p:spPr>
          <a:xfrm>
            <a:off x="6504317" y="206369"/>
            <a:ext cx="2639683" cy="1458861"/>
          </a:xfrm>
          <a:prstGeom prst="rect">
            <a:avLst/>
          </a:prstGeom>
        </p:spPr>
        <p:txBody>
          <a:bodyPr wrap="square">
            <a:spAutoFit/>
          </a:bodyPr>
          <a:lstStyle/>
          <a:p>
            <a:pPr algn="ctr">
              <a:lnSpc>
                <a:spcPct val="120000"/>
              </a:lnSpc>
            </a:pPr>
            <a:r>
              <a:rPr lang="en-US" dirty="0">
                <a:solidFill>
                  <a:srgbClr val="5B9BD5">
                    <a:lumMod val="60000"/>
                    <a:lumOff val="40000"/>
                  </a:srgbClr>
                </a:solidFill>
                <a:latin typeface="Agency FB" panose="020B0503020202020204" pitchFamily="34" charset="0"/>
              </a:rPr>
              <a:t>Earth Fare - Community Room</a:t>
            </a:r>
          </a:p>
          <a:p>
            <a:pPr algn="ctr">
              <a:lnSpc>
                <a:spcPct val="120000"/>
              </a:lnSpc>
            </a:pPr>
            <a:r>
              <a:rPr lang="en-US" dirty="0">
                <a:solidFill>
                  <a:srgbClr val="5B9BD5">
                    <a:lumMod val="60000"/>
                    <a:lumOff val="40000"/>
                  </a:srgbClr>
                </a:solidFill>
                <a:latin typeface="Agency FB" panose="020B0503020202020204" pitchFamily="34" charset="0"/>
              </a:rPr>
              <a:t>66 Westgate Pkwy, Asheville, NC</a:t>
            </a:r>
          </a:p>
          <a:p>
            <a:pPr algn="ctr">
              <a:lnSpc>
                <a:spcPct val="120000"/>
              </a:lnSpc>
            </a:pPr>
            <a:endParaRPr lang="en-US" sz="800" dirty="0">
              <a:solidFill>
                <a:srgbClr val="5B9BD5">
                  <a:lumMod val="60000"/>
                  <a:lumOff val="40000"/>
                </a:srgbClr>
              </a:solidFill>
              <a:latin typeface="Agency FB" panose="020B0503020202020204" pitchFamily="34" charset="0"/>
            </a:endParaRPr>
          </a:p>
          <a:p>
            <a:pPr algn="ctr"/>
            <a:r>
              <a:rPr lang="en-US" dirty="0">
                <a:solidFill>
                  <a:srgbClr val="5B9BD5">
                    <a:lumMod val="60000"/>
                    <a:lumOff val="40000"/>
                  </a:srgbClr>
                </a:solidFill>
                <a:latin typeface="Agency FB" panose="020B0503020202020204" pitchFamily="34" charset="0"/>
              </a:rPr>
              <a:t>Networking starts at 8:30 am</a:t>
            </a:r>
          </a:p>
          <a:p>
            <a:pPr algn="ctr"/>
            <a:r>
              <a:rPr lang="en-US" dirty="0">
                <a:solidFill>
                  <a:srgbClr val="5B9BD5">
                    <a:lumMod val="60000"/>
                    <a:lumOff val="40000"/>
                  </a:srgbClr>
                </a:solidFill>
                <a:latin typeface="Agency FB" panose="020B0503020202020204" pitchFamily="34" charset="0"/>
              </a:rPr>
              <a:t>Refreshments Provided</a:t>
            </a:r>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2914" y="4643252"/>
            <a:ext cx="1485904" cy="1966476"/>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0" y="2180858"/>
            <a:ext cx="1506258" cy="1942569"/>
          </a:xfrm>
          <a:prstGeom prst="rect">
            <a:avLst/>
          </a:prstGeom>
        </p:spPr>
      </p:pic>
      <p:sp>
        <p:nvSpPr>
          <p:cNvPr id="12" name="Rectangle 11"/>
          <p:cNvSpPr/>
          <p:nvPr/>
        </p:nvSpPr>
        <p:spPr>
          <a:xfrm>
            <a:off x="6504317" y="4643252"/>
            <a:ext cx="2639684" cy="954107"/>
          </a:xfrm>
          <a:prstGeom prst="rect">
            <a:avLst/>
          </a:prstGeom>
        </p:spPr>
        <p:txBody>
          <a:bodyPr wrap="square">
            <a:spAutoFit/>
          </a:bodyPr>
          <a:lstStyle/>
          <a:p>
            <a:pPr algn="ctr"/>
            <a:r>
              <a:rPr lang="en-US" sz="1400" b="1" dirty="0">
                <a:solidFill>
                  <a:prstClr val="black"/>
                </a:solidFill>
                <a:latin typeface="Arial"/>
                <a:cs typeface="Arial"/>
              </a:rPr>
              <a:t>CONTACT:</a:t>
            </a:r>
          </a:p>
          <a:p>
            <a:pPr algn="ctr"/>
            <a:r>
              <a:rPr lang="en-US" sz="1400" b="1" dirty="0">
                <a:solidFill>
                  <a:prstClr val="black"/>
                </a:solidFill>
                <a:latin typeface="Arial"/>
                <a:cs typeface="Arial"/>
              </a:rPr>
              <a:t>John Bowen</a:t>
            </a:r>
          </a:p>
          <a:p>
            <a:pPr algn="ctr"/>
            <a:r>
              <a:rPr lang="en-US" sz="1400" b="1" dirty="0">
                <a:solidFill>
                  <a:prstClr val="black"/>
                </a:solidFill>
                <a:latin typeface="Arial"/>
                <a:cs typeface="Arial"/>
              </a:rPr>
              <a:t>John.bowen11@gmail.com</a:t>
            </a:r>
          </a:p>
          <a:p>
            <a:pPr algn="ctr"/>
            <a:r>
              <a:rPr lang="en-US" sz="1400" b="1" dirty="0">
                <a:solidFill>
                  <a:prstClr val="black"/>
                </a:solidFill>
                <a:latin typeface="Arial"/>
                <a:cs typeface="Arial"/>
              </a:rPr>
              <a:t>214-929-9566</a:t>
            </a:r>
          </a:p>
        </p:txBody>
      </p:sp>
      <p:sp>
        <p:nvSpPr>
          <p:cNvPr id="13" name="TextBox 12"/>
          <p:cNvSpPr txBox="1"/>
          <p:nvPr/>
        </p:nvSpPr>
        <p:spPr>
          <a:xfrm>
            <a:off x="6400800" y="2358163"/>
            <a:ext cx="2363638" cy="461665"/>
          </a:xfrm>
          <a:prstGeom prst="rect">
            <a:avLst/>
          </a:prstGeom>
          <a:noFill/>
        </p:spPr>
        <p:txBody>
          <a:bodyPr wrap="square" rtlCol="0">
            <a:spAutoFit/>
          </a:bodyPr>
          <a:lstStyle/>
          <a:p>
            <a:pPr algn="ctr"/>
            <a:r>
              <a:rPr lang="en-US" sz="2400" b="1" dirty="0">
                <a:solidFill>
                  <a:prstClr val="black"/>
                </a:solidFill>
                <a:cs typeface="Georgia"/>
              </a:rPr>
              <a:t>DOUG BROWN </a:t>
            </a:r>
          </a:p>
        </p:txBody>
      </p:sp>
      <p:sp>
        <p:nvSpPr>
          <p:cNvPr id="14" name="Rectangle 13"/>
          <p:cNvSpPr/>
          <p:nvPr/>
        </p:nvSpPr>
        <p:spPr>
          <a:xfrm>
            <a:off x="2034667" y="5413076"/>
            <a:ext cx="3356303" cy="923330"/>
          </a:xfrm>
          <a:prstGeom prst="rect">
            <a:avLst/>
          </a:prstGeom>
        </p:spPr>
        <p:txBody>
          <a:bodyPr wrap="square">
            <a:spAutoFit/>
          </a:bodyPr>
          <a:lstStyle/>
          <a:p>
            <a:pPr algn="ctr"/>
            <a:r>
              <a:rPr lang="en-US" b="1" dirty="0">
                <a:solidFill>
                  <a:srgbClr val="FFC000">
                    <a:lumMod val="40000"/>
                    <a:lumOff val="60000"/>
                  </a:srgbClr>
                </a:solidFill>
              </a:rPr>
              <a:t>Directionally Challenged</a:t>
            </a:r>
          </a:p>
          <a:p>
            <a:pPr algn="ctr"/>
            <a:r>
              <a:rPr lang="en-US" dirty="0">
                <a:solidFill>
                  <a:srgbClr val="FFC000">
                    <a:lumMod val="40000"/>
                    <a:lumOff val="60000"/>
                  </a:srgbClr>
                </a:solidFill>
              </a:rPr>
              <a:t> First hand adventures in travel with some poignant life lessons</a:t>
            </a:r>
            <a:endParaRPr lang="en-US" b="1" dirty="0">
              <a:solidFill>
                <a:srgbClr val="FFC000">
                  <a:lumMod val="40000"/>
                  <a:lumOff val="60000"/>
                </a:srgbClr>
              </a:solidFill>
            </a:endParaRPr>
          </a:p>
        </p:txBody>
      </p:sp>
      <p:sp>
        <p:nvSpPr>
          <p:cNvPr id="15" name="Rectangle 14"/>
          <p:cNvSpPr/>
          <p:nvPr/>
        </p:nvSpPr>
        <p:spPr>
          <a:xfrm>
            <a:off x="6400800" y="2898732"/>
            <a:ext cx="2357120" cy="923330"/>
          </a:xfrm>
          <a:prstGeom prst="rect">
            <a:avLst/>
          </a:prstGeom>
        </p:spPr>
        <p:txBody>
          <a:bodyPr wrap="square">
            <a:spAutoFit/>
          </a:bodyPr>
          <a:lstStyle/>
          <a:p>
            <a:pPr algn="ctr"/>
            <a:r>
              <a:rPr lang="en-US" b="1" dirty="0">
                <a:solidFill>
                  <a:srgbClr val="FFC000">
                    <a:lumMod val="40000"/>
                    <a:lumOff val="60000"/>
                  </a:srgbClr>
                </a:solidFill>
              </a:rPr>
              <a:t>History</a:t>
            </a:r>
          </a:p>
          <a:p>
            <a:pPr algn="ctr"/>
            <a:r>
              <a:rPr lang="en-US" dirty="0">
                <a:solidFill>
                  <a:srgbClr val="FFC000">
                    <a:lumMod val="40000"/>
                    <a:lumOff val="60000"/>
                  </a:srgbClr>
                </a:solidFill>
              </a:rPr>
              <a:t>The greatest story ever told</a:t>
            </a:r>
          </a:p>
        </p:txBody>
      </p:sp>
      <p:sp>
        <p:nvSpPr>
          <p:cNvPr id="16" name="TextBox 15"/>
          <p:cNvSpPr txBox="1"/>
          <p:nvPr/>
        </p:nvSpPr>
        <p:spPr>
          <a:xfrm>
            <a:off x="2027208" y="4798976"/>
            <a:ext cx="3347048" cy="461665"/>
          </a:xfrm>
          <a:prstGeom prst="rect">
            <a:avLst/>
          </a:prstGeom>
          <a:noFill/>
        </p:spPr>
        <p:txBody>
          <a:bodyPr wrap="square" rtlCol="0">
            <a:spAutoFit/>
          </a:bodyPr>
          <a:lstStyle/>
          <a:p>
            <a:pPr algn="ctr"/>
            <a:r>
              <a:rPr lang="en-US" sz="2400" b="1" dirty="0">
                <a:solidFill>
                  <a:prstClr val="black"/>
                </a:solidFill>
              </a:rPr>
              <a:t>KAREN ALEXANDER</a:t>
            </a:r>
          </a:p>
        </p:txBody>
      </p:sp>
      <p:sp>
        <p:nvSpPr>
          <p:cNvPr id="17" name="TextBox 16"/>
          <p:cNvSpPr txBox="1"/>
          <p:nvPr/>
        </p:nvSpPr>
        <p:spPr>
          <a:xfrm>
            <a:off x="232914" y="2293851"/>
            <a:ext cx="2113471" cy="1569660"/>
          </a:xfrm>
          <a:prstGeom prst="rect">
            <a:avLst/>
          </a:prstGeom>
          <a:noFill/>
        </p:spPr>
        <p:txBody>
          <a:bodyPr wrap="square" rtlCol="0">
            <a:spAutoFit/>
          </a:bodyPr>
          <a:lstStyle/>
          <a:p>
            <a:pPr algn="ctr"/>
            <a:r>
              <a:rPr lang="en-US" sz="4800" dirty="0">
                <a:ln>
                  <a:solidFill>
                    <a:prstClr val="white">
                      <a:lumMod val="65000"/>
                    </a:prstClr>
                  </a:solidFill>
                </a:ln>
                <a:solidFill>
                  <a:prstClr val="black"/>
                </a:solidFill>
                <a:latin typeface="Algerian" panose="04020705040A02060702" pitchFamily="82" charset="0"/>
              </a:rPr>
              <a:t>OPEN</a:t>
            </a:r>
          </a:p>
          <a:p>
            <a:pPr algn="ctr"/>
            <a:r>
              <a:rPr lang="en-US" sz="4800" dirty="0">
                <a:ln>
                  <a:solidFill>
                    <a:prstClr val="white">
                      <a:lumMod val="65000"/>
                    </a:prstClr>
                  </a:solidFill>
                </a:ln>
                <a:solidFill>
                  <a:prstClr val="black"/>
                </a:solidFill>
                <a:latin typeface="Algerian" panose="04020705040A02060702" pitchFamily="82" charset="0"/>
              </a:rPr>
              <a:t>HOUSE</a:t>
            </a:r>
          </a:p>
        </p:txBody>
      </p:sp>
      <p:sp>
        <p:nvSpPr>
          <p:cNvPr id="2" name="Rectangle 1"/>
          <p:cNvSpPr/>
          <p:nvPr/>
        </p:nvSpPr>
        <p:spPr>
          <a:xfrm>
            <a:off x="6504317" y="5874741"/>
            <a:ext cx="2734573" cy="600164"/>
          </a:xfrm>
          <a:prstGeom prst="rect">
            <a:avLst/>
          </a:prstGeom>
        </p:spPr>
        <p:txBody>
          <a:bodyPr wrap="square">
            <a:spAutoFit/>
          </a:bodyPr>
          <a:lstStyle/>
          <a:p>
            <a:r>
              <a:rPr lang="en-US" sz="1100" u="sng" dirty="0">
                <a:solidFill>
                  <a:srgbClr val="0F90BA"/>
                </a:solidFill>
                <a:latin typeface="Roboto" pitchFamily="2" charset="0"/>
                <a:ea typeface="Times New Roman" panose="02020603050405020304" pitchFamily="18" charset="0"/>
                <a:cs typeface="Times New Roman" panose="02020603050405020304" pitchFamily="18" charset="0"/>
                <a:hlinkClick r:id="rId4"/>
              </a:rPr>
              <a:t>https://www.eventbrite.com/e/advanced-toastmasters-of-asheville-open-house-tickets-49178819172</a:t>
            </a:r>
            <a:endParaRPr lang="en-US" sz="1100" dirty="0">
              <a:solidFill>
                <a:prstClr val="black"/>
              </a:solidFill>
            </a:endParaRPr>
          </a:p>
        </p:txBody>
      </p:sp>
    </p:spTree>
    <p:extLst>
      <p:ext uri="{BB962C8B-B14F-4D97-AF65-F5344CB8AC3E}">
        <p14:creationId xmlns:p14="http://schemas.microsoft.com/office/powerpoint/2010/main" val="4009827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0" y="-5207"/>
            <a:ext cx="9144000" cy="6863207"/>
          </a:xfrm>
          <a:prstGeom prst="rect">
            <a:avLst/>
          </a:prstGeom>
        </p:spPr>
      </p:pic>
      <p:sp>
        <p:nvSpPr>
          <p:cNvPr id="2051" name="WordArt 8"/>
          <p:cNvSpPr>
            <a:spLocks noChangeArrowheads="1" noChangeShapeType="1" noTextEdit="1"/>
          </p:cNvSpPr>
          <p:nvPr/>
        </p:nvSpPr>
        <p:spPr bwMode="auto">
          <a:xfrm rot="378096">
            <a:off x="3741351" y="1066128"/>
            <a:ext cx="5389214" cy="2579830"/>
          </a:xfrm>
          <a:prstGeom prst="rect">
            <a:avLst/>
          </a:prstGeom>
        </p:spPr>
        <p:txBody>
          <a:bodyPr wrap="none" fromWordArt="1">
            <a:prstTxWarp prst="textSlantUp">
              <a:avLst>
                <a:gd name="adj" fmla="val 55556"/>
              </a:avLst>
            </a:prstTxWarp>
          </a:bodyPr>
          <a:lstStyle/>
          <a:p>
            <a:pPr algn="ctr" fontAlgn="base">
              <a:spcBef>
                <a:spcPct val="0"/>
              </a:spcBef>
              <a:spcAft>
                <a:spcPct val="0"/>
              </a:spcAft>
            </a:pPr>
            <a:endParaRPr lang="en-US" sz="1929" kern="10" dirty="0">
              <a:ln w="9525">
                <a:solidFill>
                  <a:srgbClr val="000000"/>
                </a:solidFill>
                <a:round/>
                <a:headEnd/>
                <a:tailEnd/>
              </a:ln>
              <a:solidFill>
                <a:srgbClr val="000000"/>
              </a:solidFill>
              <a:latin typeface="Arial Black" panose="020B0A04020102020204" pitchFamily="34" charset="0"/>
            </a:endParaRPr>
          </a:p>
          <a:p>
            <a:pPr algn="ctr" fontAlgn="base">
              <a:spcBef>
                <a:spcPct val="0"/>
              </a:spcBef>
              <a:spcAft>
                <a:spcPct val="0"/>
              </a:spcAft>
            </a:pPr>
            <a:r>
              <a:rPr lang="en-US" sz="4400" kern="10" dirty="0">
                <a:ln w="9525">
                  <a:solidFill>
                    <a:srgbClr val="000000"/>
                  </a:solidFill>
                  <a:round/>
                  <a:headEnd/>
                  <a:tailEnd/>
                </a:ln>
                <a:solidFill>
                  <a:srgbClr val="000000"/>
                </a:solidFill>
                <a:latin typeface="Arial Black" panose="020B0A04020102020204" pitchFamily="34" charset="0"/>
              </a:rPr>
              <a:t>FEATURING PROFESSIONAL </a:t>
            </a:r>
          </a:p>
          <a:p>
            <a:pPr algn="ctr" fontAlgn="base">
              <a:spcBef>
                <a:spcPct val="0"/>
              </a:spcBef>
              <a:spcAft>
                <a:spcPct val="0"/>
              </a:spcAft>
            </a:pPr>
            <a:r>
              <a:rPr lang="en-US" sz="4400" kern="10" dirty="0">
                <a:ln w="9525">
                  <a:solidFill>
                    <a:srgbClr val="000000"/>
                  </a:solidFill>
                  <a:round/>
                  <a:headEnd/>
                  <a:tailEnd/>
                </a:ln>
                <a:solidFill>
                  <a:srgbClr val="000000"/>
                </a:solidFill>
                <a:latin typeface="Arial Black" panose="020B0A04020102020204" pitchFamily="34" charset="0"/>
              </a:rPr>
              <a:t>COMEDIAN SID DAVIS</a:t>
            </a:r>
          </a:p>
        </p:txBody>
      </p:sp>
      <p:pic>
        <p:nvPicPr>
          <p:cNvPr id="2052" name="Picture 10" descr="sidplayingcards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016747">
            <a:off x="552401" y="1709104"/>
            <a:ext cx="2561263" cy="358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Rectangle 12"/>
          <p:cNvSpPr>
            <a:spLocks noChangeArrowheads="1"/>
          </p:cNvSpPr>
          <p:nvPr/>
        </p:nvSpPr>
        <p:spPr bwMode="auto">
          <a:xfrm>
            <a:off x="4572000" y="5535615"/>
            <a:ext cx="4572000" cy="119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755" tIns="26878" rIns="53755" bIns="26878">
            <a:spAutoFit/>
          </a:bodyPr>
          <a:lstStyle>
            <a:lvl1pPr defTabSz="1003300" eaLnBrk="0" hangingPunct="0">
              <a:defRPr sz="2000">
                <a:solidFill>
                  <a:schemeClr val="tx1"/>
                </a:solidFill>
                <a:latin typeface="Arial" panose="020B0604020202020204" pitchFamily="34" charset="0"/>
              </a:defRPr>
            </a:lvl1pPr>
            <a:lvl2pPr marL="742950" indent="-285750" defTabSz="1003300" eaLnBrk="0" hangingPunct="0">
              <a:defRPr sz="2000">
                <a:solidFill>
                  <a:schemeClr val="tx1"/>
                </a:solidFill>
                <a:latin typeface="Arial" panose="020B0604020202020204" pitchFamily="34" charset="0"/>
              </a:defRPr>
            </a:lvl2pPr>
            <a:lvl3pPr marL="1143000" indent="-228600" defTabSz="1003300" eaLnBrk="0" hangingPunct="0">
              <a:defRPr sz="2000">
                <a:solidFill>
                  <a:schemeClr val="tx1"/>
                </a:solidFill>
                <a:latin typeface="Arial" panose="020B0604020202020204" pitchFamily="34" charset="0"/>
              </a:defRPr>
            </a:lvl3pPr>
            <a:lvl4pPr marL="1600200" indent="-228600" defTabSz="1003300" eaLnBrk="0" hangingPunct="0">
              <a:defRPr sz="2000">
                <a:solidFill>
                  <a:schemeClr val="tx1"/>
                </a:solidFill>
                <a:latin typeface="Arial" panose="020B0604020202020204" pitchFamily="34" charset="0"/>
              </a:defRPr>
            </a:lvl4pPr>
            <a:lvl5pPr marL="2057400" indent="-228600" defTabSz="1003300" eaLnBrk="0" hangingPunct="0">
              <a:defRPr sz="2000">
                <a:solidFill>
                  <a:schemeClr val="tx1"/>
                </a:solidFill>
                <a:latin typeface="Arial" panose="020B0604020202020204" pitchFamily="34" charset="0"/>
              </a:defRPr>
            </a:lvl5pPr>
            <a:lvl6pPr marL="2514600" indent="-228600" defTabSz="10033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10033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10033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10033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1232" b="1" u="sng" dirty="0">
                <a:solidFill>
                  <a:srgbClr val="FFFFFF"/>
                </a:solidFill>
              </a:rPr>
              <a:t>Date</a:t>
            </a:r>
            <a:r>
              <a:rPr lang="en-US" altLang="en-US" sz="1232" b="1" dirty="0">
                <a:solidFill>
                  <a:srgbClr val="FFFFFF"/>
                </a:solidFill>
              </a:rPr>
              <a:t>: Tuesday, September 28, 2010</a:t>
            </a:r>
            <a:br>
              <a:rPr lang="en-US" altLang="en-US" sz="1232" b="1" u="sng" dirty="0">
                <a:solidFill>
                  <a:srgbClr val="FFFFFF"/>
                </a:solidFill>
              </a:rPr>
            </a:br>
            <a:r>
              <a:rPr lang="en-US" altLang="en-US" sz="1232" b="1" u="sng" dirty="0">
                <a:solidFill>
                  <a:srgbClr val="FFFFFF"/>
                </a:solidFill>
              </a:rPr>
              <a:t>Time</a:t>
            </a:r>
            <a:r>
              <a:rPr lang="en-US" altLang="en-US" sz="1232" b="1" dirty="0">
                <a:solidFill>
                  <a:srgbClr val="FFFFFF"/>
                </a:solidFill>
              </a:rPr>
              <a:t>: 5:30p.m. – 7:00p.m.</a:t>
            </a:r>
            <a:br>
              <a:rPr lang="en-US" altLang="en-US" sz="1232" b="1" u="sng" dirty="0">
                <a:solidFill>
                  <a:srgbClr val="FFFFFF"/>
                </a:solidFill>
              </a:rPr>
            </a:br>
            <a:r>
              <a:rPr lang="en-US" altLang="en-US" sz="1232" b="1" u="sng" dirty="0">
                <a:solidFill>
                  <a:srgbClr val="FFFFFF"/>
                </a:solidFill>
              </a:rPr>
              <a:t>Location</a:t>
            </a:r>
            <a:r>
              <a:rPr lang="en-US" altLang="en-US" sz="1232" b="1" dirty="0">
                <a:solidFill>
                  <a:srgbClr val="FFFFFF"/>
                </a:solidFill>
              </a:rPr>
              <a:t>: St Elizabeth’s Catholic Church (Fellowship Hall), Boone, NC</a:t>
            </a:r>
          </a:p>
          <a:p>
            <a:pPr eaLnBrk="1" fontAlgn="base" hangingPunct="1">
              <a:spcBef>
                <a:spcPct val="0"/>
              </a:spcBef>
              <a:spcAft>
                <a:spcPct val="0"/>
              </a:spcAft>
            </a:pPr>
            <a:endParaRPr lang="en-US" altLang="en-US" sz="1232" b="1" dirty="0">
              <a:solidFill>
                <a:srgbClr val="FFFFFF"/>
              </a:solidFill>
            </a:endParaRPr>
          </a:p>
          <a:p>
            <a:pPr eaLnBrk="1" fontAlgn="base" hangingPunct="1">
              <a:spcBef>
                <a:spcPct val="0"/>
              </a:spcBef>
              <a:spcAft>
                <a:spcPct val="0"/>
              </a:spcAft>
            </a:pPr>
            <a:r>
              <a:rPr lang="en-US" altLang="en-US" sz="1232" b="1" dirty="0">
                <a:solidFill>
                  <a:srgbClr val="FFFFFF"/>
                </a:solidFill>
              </a:rPr>
              <a:t>RSVP - Contact Glenda Teams at deckixx@yahoo.com</a:t>
            </a:r>
          </a:p>
        </p:txBody>
      </p:sp>
      <p:sp>
        <p:nvSpPr>
          <p:cNvPr id="2058" name="TextBox 11"/>
          <p:cNvSpPr txBox="1">
            <a:spLocks noChangeArrowheads="1"/>
          </p:cNvSpPr>
          <p:nvPr/>
        </p:nvSpPr>
        <p:spPr bwMode="auto">
          <a:xfrm>
            <a:off x="1371600" y="5755821"/>
            <a:ext cx="1568058" cy="751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1071" b="1" dirty="0">
                <a:solidFill>
                  <a:srgbClr val="FFFFFF"/>
                </a:solidFill>
              </a:rPr>
              <a:t>~ FREE Admission</a:t>
            </a:r>
          </a:p>
          <a:p>
            <a:pPr eaLnBrk="1" fontAlgn="base" hangingPunct="1">
              <a:spcBef>
                <a:spcPct val="0"/>
              </a:spcBef>
              <a:spcAft>
                <a:spcPct val="0"/>
              </a:spcAft>
            </a:pPr>
            <a:r>
              <a:rPr lang="en-US" altLang="en-US" sz="1071" b="1" dirty="0">
                <a:solidFill>
                  <a:srgbClr val="FFFFFF"/>
                </a:solidFill>
              </a:rPr>
              <a:t>~ FREE Food &amp; Drink</a:t>
            </a:r>
          </a:p>
          <a:p>
            <a:pPr eaLnBrk="1" fontAlgn="base" hangingPunct="1">
              <a:spcBef>
                <a:spcPct val="0"/>
              </a:spcBef>
              <a:spcAft>
                <a:spcPct val="0"/>
              </a:spcAft>
            </a:pPr>
            <a:r>
              <a:rPr lang="en-US" altLang="en-US" sz="1071" b="1" dirty="0">
                <a:solidFill>
                  <a:srgbClr val="FFFFFF"/>
                </a:solidFill>
              </a:rPr>
              <a:t>~ Door Prizes</a:t>
            </a:r>
          </a:p>
          <a:p>
            <a:pPr eaLnBrk="1" fontAlgn="base" hangingPunct="1">
              <a:spcBef>
                <a:spcPct val="0"/>
              </a:spcBef>
              <a:spcAft>
                <a:spcPct val="0"/>
              </a:spcAft>
            </a:pPr>
            <a:r>
              <a:rPr lang="en-US" altLang="en-US" sz="1071" b="1" dirty="0">
                <a:solidFill>
                  <a:srgbClr val="FFFFFF"/>
                </a:solidFill>
              </a:rPr>
              <a:t>~ Great Fun !</a:t>
            </a:r>
          </a:p>
        </p:txBody>
      </p:sp>
      <p:pic>
        <p:nvPicPr>
          <p:cNvPr id="2059" name="Picture 19" descr="C:\Documents and Settings\alfordka\Local Settings\Temporary Internet Files\Content.IE5\D6VACOXV\MM900162974[1].gif"/>
          <p:cNvPicPr>
            <a:picLocks noChangeAspect="1" noChangeArrowheads="1" noCrop="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1000" y="1310854"/>
            <a:ext cx="438830" cy="4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21" descr="C:\Documents and Settings\alfordka\Local Settings\Temporary Internet Files\Content.IE5\1SODF73G\MC900343199[1].wm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582510" y="1220613"/>
            <a:ext cx="617424" cy="51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22" descr="C:\Documents and Settings\alfordka\Local Settings\Temporary Internet Files\Content.IE5\D6VACOXV\MC900440416[1].wmf"/>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126191" y="2935222"/>
            <a:ext cx="979714" cy="71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24" descr="C:\Documents and Settings\alfordka\Local Settings\Temporary Internet Files\Content.IE5\1SODF73G\MC900423159[1].wm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983389" y="4586729"/>
            <a:ext cx="612321" cy="61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4" name="WordArt 8"/>
          <p:cNvSpPr>
            <a:spLocks noChangeArrowheads="1" noChangeShapeType="1" noTextEdit="1"/>
          </p:cNvSpPr>
          <p:nvPr/>
        </p:nvSpPr>
        <p:spPr bwMode="auto">
          <a:xfrm rot="21343861">
            <a:off x="5900162" y="4093115"/>
            <a:ext cx="2917788" cy="860652"/>
          </a:xfrm>
          <a:prstGeom prst="rect">
            <a:avLst/>
          </a:prstGeom>
        </p:spPr>
        <p:txBody>
          <a:bodyPr wrap="none" fromWordArt="1">
            <a:prstTxWarp prst="textSlantUp">
              <a:avLst>
                <a:gd name="adj" fmla="val 55556"/>
              </a:avLst>
            </a:prstTxWarp>
          </a:bodyPr>
          <a:lstStyle/>
          <a:p>
            <a:pPr algn="ctr" fontAlgn="base">
              <a:spcBef>
                <a:spcPct val="0"/>
              </a:spcBef>
              <a:spcAft>
                <a:spcPct val="0"/>
              </a:spcAft>
            </a:pPr>
            <a:endParaRPr lang="en-US" sz="4400" kern="10" dirty="0">
              <a:ln w="9525">
                <a:solidFill>
                  <a:srgbClr val="000000"/>
                </a:solidFill>
                <a:round/>
                <a:headEnd/>
                <a:tailEnd/>
              </a:ln>
              <a:solidFill>
                <a:srgbClr val="000000"/>
              </a:solidFill>
              <a:latin typeface="Arial Black" panose="020B0A04020102020204" pitchFamily="34" charset="0"/>
            </a:endParaRPr>
          </a:p>
          <a:p>
            <a:pPr algn="ctr" fontAlgn="base">
              <a:spcBef>
                <a:spcPct val="0"/>
              </a:spcBef>
              <a:spcAft>
                <a:spcPct val="0"/>
              </a:spcAft>
            </a:pPr>
            <a:r>
              <a:rPr lang="en-US" sz="4400" kern="10" dirty="0">
                <a:ln w="9525">
                  <a:solidFill>
                    <a:srgbClr val="000000"/>
                  </a:solidFill>
                  <a:round/>
                  <a:headEnd/>
                  <a:tailEnd/>
                </a:ln>
                <a:solidFill>
                  <a:srgbClr val="000000"/>
                </a:solidFill>
                <a:latin typeface="Arial Black" panose="020B0A04020102020204" pitchFamily="34" charset="0"/>
              </a:rPr>
              <a:t>Come Tickle your funny bone!</a:t>
            </a:r>
          </a:p>
        </p:txBody>
      </p:sp>
      <p:sp>
        <p:nvSpPr>
          <p:cNvPr id="2066" name="Text Box 18"/>
          <p:cNvSpPr txBox="1">
            <a:spLocks noChangeArrowheads="1"/>
          </p:cNvSpPr>
          <p:nvPr/>
        </p:nvSpPr>
        <p:spPr bwMode="auto">
          <a:xfrm rot="20960917">
            <a:off x="3338822" y="3938180"/>
            <a:ext cx="33970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003300" eaLnBrk="0" hangingPunct="0">
              <a:defRPr sz="2000">
                <a:solidFill>
                  <a:schemeClr val="tx1"/>
                </a:solidFill>
                <a:latin typeface="Arial" panose="020B0604020202020204" pitchFamily="34" charset="0"/>
              </a:defRPr>
            </a:lvl1pPr>
            <a:lvl2pPr defTabSz="1003300" eaLnBrk="0" hangingPunct="0">
              <a:defRPr sz="2000">
                <a:solidFill>
                  <a:schemeClr val="tx1"/>
                </a:solidFill>
                <a:latin typeface="Arial" panose="020B0604020202020204" pitchFamily="34" charset="0"/>
              </a:defRPr>
            </a:lvl2pPr>
            <a:lvl3pPr defTabSz="1003300" eaLnBrk="0" hangingPunct="0">
              <a:defRPr sz="2000">
                <a:solidFill>
                  <a:schemeClr val="tx1"/>
                </a:solidFill>
                <a:latin typeface="Arial" panose="020B0604020202020204" pitchFamily="34" charset="0"/>
              </a:defRPr>
            </a:lvl3pPr>
            <a:lvl4pPr defTabSz="1003300" eaLnBrk="0" hangingPunct="0">
              <a:defRPr sz="2000">
                <a:solidFill>
                  <a:schemeClr val="tx1"/>
                </a:solidFill>
                <a:latin typeface="Arial" panose="020B0604020202020204" pitchFamily="34" charset="0"/>
              </a:defRPr>
            </a:lvl4pPr>
            <a:lvl5pPr defTabSz="1003300" eaLnBrk="0" hangingPunct="0">
              <a:defRPr sz="2000">
                <a:solidFill>
                  <a:schemeClr val="tx1"/>
                </a:solidFill>
                <a:latin typeface="Arial" panose="020B0604020202020204" pitchFamily="34" charset="0"/>
              </a:defRPr>
            </a:lvl5pPr>
            <a:lvl6pPr defTabSz="1003300" eaLnBrk="0" fontAlgn="base" hangingPunct="0">
              <a:spcBef>
                <a:spcPct val="0"/>
              </a:spcBef>
              <a:spcAft>
                <a:spcPct val="0"/>
              </a:spcAft>
              <a:defRPr sz="2000">
                <a:solidFill>
                  <a:schemeClr val="tx1"/>
                </a:solidFill>
                <a:latin typeface="Arial" panose="020B0604020202020204" pitchFamily="34" charset="0"/>
              </a:defRPr>
            </a:lvl6pPr>
            <a:lvl7pPr defTabSz="1003300" eaLnBrk="0" fontAlgn="base" hangingPunct="0">
              <a:spcBef>
                <a:spcPct val="0"/>
              </a:spcBef>
              <a:spcAft>
                <a:spcPct val="0"/>
              </a:spcAft>
              <a:defRPr sz="2000">
                <a:solidFill>
                  <a:schemeClr val="tx1"/>
                </a:solidFill>
                <a:latin typeface="Arial" panose="020B0604020202020204" pitchFamily="34" charset="0"/>
              </a:defRPr>
            </a:lvl7pPr>
            <a:lvl8pPr defTabSz="1003300" eaLnBrk="0" fontAlgn="base" hangingPunct="0">
              <a:spcBef>
                <a:spcPct val="0"/>
              </a:spcBef>
              <a:spcAft>
                <a:spcPct val="0"/>
              </a:spcAft>
              <a:defRPr sz="2000">
                <a:solidFill>
                  <a:schemeClr val="tx1"/>
                </a:solidFill>
                <a:latin typeface="Arial" panose="020B0604020202020204" pitchFamily="34" charset="0"/>
              </a:defRPr>
            </a:lvl8pPr>
            <a:lvl9pPr defTabSz="10033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1800" dirty="0">
                <a:solidFill>
                  <a:srgbClr val="0000FF"/>
                </a:solidFill>
              </a:rPr>
              <a:t>"....He takes  'nobody's perfect' </a:t>
            </a:r>
          </a:p>
          <a:p>
            <a:pPr eaLnBrk="1" fontAlgn="base" hangingPunct="1">
              <a:spcBef>
                <a:spcPct val="0"/>
              </a:spcBef>
              <a:spcAft>
                <a:spcPct val="0"/>
              </a:spcAft>
            </a:pPr>
            <a:r>
              <a:rPr lang="en-US" altLang="en-US" sz="1800" dirty="0">
                <a:solidFill>
                  <a:srgbClr val="0000FF"/>
                </a:solidFill>
              </a:rPr>
              <a:t>to the next hilarious level!..."</a:t>
            </a:r>
            <a:r>
              <a:rPr lang="en-US" altLang="en-US" sz="1800" dirty="0">
                <a:solidFill>
                  <a:srgbClr val="000000"/>
                </a:solidFill>
              </a:rPr>
              <a:t> </a:t>
            </a:r>
          </a:p>
        </p:txBody>
      </p:sp>
      <p:sp>
        <p:nvSpPr>
          <p:cNvPr id="2" name="TextBox 1"/>
          <p:cNvSpPr txBox="1"/>
          <p:nvPr/>
        </p:nvSpPr>
        <p:spPr>
          <a:xfrm>
            <a:off x="0" y="13233"/>
            <a:ext cx="9144000" cy="1384995"/>
          </a:xfrm>
          <a:prstGeom prst="rect">
            <a:avLst/>
          </a:prstGeom>
          <a:noFill/>
        </p:spPr>
        <p:txBody>
          <a:bodyPr wrap="square" rtlCol="0">
            <a:spAutoFit/>
          </a:bodyPr>
          <a:lstStyle/>
          <a:p>
            <a:pPr algn="ctr" fontAlgn="base">
              <a:spcBef>
                <a:spcPct val="0"/>
              </a:spcBef>
              <a:spcAft>
                <a:spcPct val="0"/>
              </a:spcAft>
            </a:pPr>
            <a:r>
              <a:rPr lang="en-US" sz="2800" b="1" dirty="0">
                <a:solidFill>
                  <a:srgbClr val="FFFFFF"/>
                </a:solidFill>
                <a:latin typeface="Bangle" panose="00000400000000000000" pitchFamily="2" charset="0"/>
              </a:rPr>
              <a:t>High Country Toastmasters</a:t>
            </a:r>
          </a:p>
          <a:p>
            <a:pPr algn="ctr" fontAlgn="base">
              <a:spcBef>
                <a:spcPct val="0"/>
              </a:spcBef>
              <a:spcAft>
                <a:spcPct val="0"/>
              </a:spcAft>
            </a:pPr>
            <a:r>
              <a:rPr lang="en-US" sz="2800" b="1" dirty="0">
                <a:solidFill>
                  <a:srgbClr val="FFFFFF"/>
                </a:solidFill>
                <a:latin typeface="Bangle" panose="00000400000000000000" pitchFamily="2" charset="0"/>
              </a:rPr>
              <a:t>Invites You For An</a:t>
            </a:r>
          </a:p>
          <a:p>
            <a:pPr algn="ctr" fontAlgn="base">
              <a:spcBef>
                <a:spcPct val="0"/>
              </a:spcBef>
              <a:spcAft>
                <a:spcPct val="0"/>
              </a:spcAft>
            </a:pPr>
            <a:r>
              <a:rPr lang="en-US" sz="2800" b="1" dirty="0">
                <a:solidFill>
                  <a:srgbClr val="FFFFFF"/>
                </a:solidFill>
                <a:latin typeface="Bangle" panose="00000400000000000000" pitchFamily="2" charset="0"/>
              </a:rPr>
              <a:t>Open House Comedic Workshop Event</a:t>
            </a:r>
          </a:p>
        </p:txBody>
      </p:sp>
    </p:spTree>
    <p:extLst>
      <p:ext uri="{BB962C8B-B14F-4D97-AF65-F5344CB8AC3E}">
        <p14:creationId xmlns:p14="http://schemas.microsoft.com/office/powerpoint/2010/main" val="3179789325"/>
      </p:ext>
    </p:extLst>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0033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0033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Office Theme</Template>
  <TotalTime>5857</TotalTime>
  <Words>607</Words>
  <Application>Microsoft Office PowerPoint</Application>
  <PresentationFormat>Letter Paper (8.5x11 in)</PresentationFormat>
  <Paragraphs>175</Paragraphs>
  <Slides>5</Slides>
  <Notes>0</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5</vt:i4>
      </vt:variant>
    </vt:vector>
  </HeadingPairs>
  <TitlesOfParts>
    <vt:vector size="22" baseType="lpstr">
      <vt:lpstr>Agency FB</vt:lpstr>
      <vt:lpstr>Algerian</vt:lpstr>
      <vt:lpstr>Arial</vt:lpstr>
      <vt:lpstr>Arial Black</vt:lpstr>
      <vt:lpstr>Bangle</vt:lpstr>
      <vt:lpstr>Calibri</vt:lpstr>
      <vt:lpstr>Calibri Light</vt:lpstr>
      <vt:lpstr>Duchess</vt:lpstr>
      <vt:lpstr>Georgia</vt:lpstr>
      <vt:lpstr>Impact</vt:lpstr>
      <vt:lpstr>Pristina</vt:lpstr>
      <vt:lpstr>Rage Italic</vt:lpstr>
      <vt:lpstr>Roboto</vt:lpstr>
      <vt:lpstr>Office Theme</vt:lpstr>
      <vt:lpstr>Main Event</vt:lpstr>
      <vt:lpstr>1_Office Theme</vt:lpstr>
      <vt:lpstr>Default Design</vt:lpstr>
      <vt:lpstr> </vt:lpstr>
      <vt:lpstr>               Chair City Toastmasters           Invites You to Attend!</vt:lpstr>
      <vt:lpstr>People Growing Together Toastmasters  OPEN HOUSE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 Edwards</dc:creator>
  <cp:lastModifiedBy>Walthall, Rhonda                            Collins</cp:lastModifiedBy>
  <cp:revision>54</cp:revision>
  <cp:lastPrinted>2015-03-12T14:32:10Z</cp:lastPrinted>
  <dcterms:created xsi:type="dcterms:W3CDTF">2015-03-12T13:53:55Z</dcterms:created>
  <dcterms:modified xsi:type="dcterms:W3CDTF">2022-01-31T21:15:41Z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60b8aef9-e2f7-4860-8ece-c7acf2f01ead</vt:lpwstr>
  </property>
  <property fmtid="{D5CDD505-2E9C-101B-9397-08002B2CF9AE}" pid="3" name="MSIP_Label_4447dd6a-a4a1-440b-a6a3-9124ef1ee017_Enabled">
    <vt:lpwstr>true</vt:lpwstr>
  </property>
  <property fmtid="{D5CDD505-2E9C-101B-9397-08002B2CF9AE}" pid="4" name="MSIP_Label_4447dd6a-a4a1-440b-a6a3-9124ef1ee017_SetDate">
    <vt:lpwstr>2022-01-31T21:15:22Z</vt:lpwstr>
  </property>
  <property fmtid="{D5CDD505-2E9C-101B-9397-08002B2CF9AE}" pid="5" name="MSIP_Label_4447dd6a-a4a1-440b-a6a3-9124ef1ee017_Method">
    <vt:lpwstr>Privileged</vt:lpwstr>
  </property>
  <property fmtid="{D5CDD505-2E9C-101B-9397-08002B2CF9AE}" pid="6" name="MSIP_Label_4447dd6a-a4a1-440b-a6a3-9124ef1ee017_Name">
    <vt:lpwstr>NO TECH DATA</vt:lpwstr>
  </property>
  <property fmtid="{D5CDD505-2E9C-101B-9397-08002B2CF9AE}" pid="7" name="MSIP_Label_4447dd6a-a4a1-440b-a6a3-9124ef1ee017_SiteId">
    <vt:lpwstr>7a18110d-ef9b-4274-acef-e62ab0fe28ed</vt:lpwstr>
  </property>
  <property fmtid="{D5CDD505-2E9C-101B-9397-08002B2CF9AE}" pid="8" name="MSIP_Label_4447dd6a-a4a1-440b-a6a3-9124ef1ee017_ActionId">
    <vt:lpwstr>10854c78-041d-47a1-b798-f3226ffd3cd1</vt:lpwstr>
  </property>
  <property fmtid="{D5CDD505-2E9C-101B-9397-08002B2CF9AE}" pid="9" name="MSIP_Label_4447dd6a-a4a1-440b-a6a3-9124ef1ee017_ContentBits">
    <vt:lpwstr>0</vt:lpwstr>
  </property>
</Properties>
</file>