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</p:sldMasterIdLst>
  <p:notesMasterIdLst>
    <p:notesMasterId r:id="rId11"/>
  </p:notesMasterIdLst>
  <p:sldIdLst>
    <p:sldId id="257" r:id="rId6"/>
    <p:sldId id="258" r:id="rId7"/>
    <p:sldId id="259" r:id="rId8"/>
    <p:sldId id="260" r:id="rId9"/>
    <p:sldId id="261" r:id="rId10"/>
  </p:sldIdLst>
  <p:sldSz cx="9134475" cy="12179300" type="ledg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6" userDrawn="1">
          <p15:clr>
            <a:srgbClr val="A4A3A4"/>
          </p15:clr>
        </p15:guide>
        <p15:guide id="2" pos="28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99CC00"/>
    <a:srgbClr val="173A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2874" y="162"/>
      </p:cViewPr>
      <p:guideLst>
        <p:guide orient="horz" pos="3836"/>
        <p:guide pos="287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CAC23D-6E7B-44E4-A6BD-1D3BC708EA33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97FF9-E210-4794-91BE-E26BCF495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11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E7602-9182-FE47-ABE8-496D4B42CD88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096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086" y="1993233"/>
            <a:ext cx="7764304" cy="4240201"/>
          </a:xfrm>
        </p:spPr>
        <p:txBody>
          <a:bodyPr anchor="b"/>
          <a:lstStyle>
            <a:lvl1pPr algn="ctr">
              <a:defRPr sz="599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810" y="6396953"/>
            <a:ext cx="6850856" cy="2940511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743" indent="0" algn="ctr">
              <a:buNone/>
              <a:defRPr sz="1998"/>
            </a:lvl2pPr>
            <a:lvl3pPr marL="913486" indent="0" algn="ctr">
              <a:buNone/>
              <a:defRPr sz="1798"/>
            </a:lvl3pPr>
            <a:lvl4pPr marL="1370228" indent="0" algn="ctr">
              <a:buNone/>
              <a:defRPr sz="1598"/>
            </a:lvl4pPr>
            <a:lvl5pPr marL="1826971" indent="0" algn="ctr">
              <a:buNone/>
              <a:defRPr sz="1598"/>
            </a:lvl5pPr>
            <a:lvl6pPr marL="2283714" indent="0" algn="ctr">
              <a:buNone/>
              <a:defRPr sz="1598"/>
            </a:lvl6pPr>
            <a:lvl7pPr marL="2740457" indent="0" algn="ctr">
              <a:buNone/>
              <a:defRPr sz="1598"/>
            </a:lvl7pPr>
            <a:lvl8pPr marL="3197200" indent="0" algn="ctr">
              <a:buNone/>
              <a:defRPr sz="1598"/>
            </a:lvl8pPr>
            <a:lvl9pPr marL="3653942" indent="0" algn="ctr">
              <a:buNone/>
              <a:defRPr sz="159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6A0C-96C0-4B74-B832-36830D0942A9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185C-F73A-44D5-A70E-0A90A0B0F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12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6A0C-96C0-4B74-B832-36830D0942A9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185C-F73A-44D5-A70E-0A90A0B0F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48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6859" y="648435"/>
            <a:ext cx="1969621" cy="103213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7995" y="648435"/>
            <a:ext cx="5794683" cy="103213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6A0C-96C0-4B74-B832-36830D0942A9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185C-F73A-44D5-A70E-0A90A0B0F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1150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086" y="1993234"/>
            <a:ext cx="7764304" cy="4240201"/>
          </a:xfrm>
        </p:spPr>
        <p:txBody>
          <a:bodyPr anchor="b"/>
          <a:lstStyle>
            <a:lvl1pPr algn="ctr">
              <a:defRPr sz="599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810" y="6396953"/>
            <a:ext cx="6850856" cy="2940511"/>
          </a:xfrm>
        </p:spPr>
        <p:txBody>
          <a:bodyPr/>
          <a:lstStyle>
            <a:lvl1pPr marL="0" indent="0" algn="ctr">
              <a:buNone/>
              <a:defRPr sz="2397"/>
            </a:lvl1pPr>
            <a:lvl2pPr marL="456709" indent="0" algn="ctr">
              <a:buNone/>
              <a:defRPr sz="1998"/>
            </a:lvl2pPr>
            <a:lvl3pPr marL="913417" indent="0" algn="ctr">
              <a:buNone/>
              <a:defRPr sz="1798"/>
            </a:lvl3pPr>
            <a:lvl4pPr marL="1370126" indent="0" algn="ctr">
              <a:buNone/>
              <a:defRPr sz="1598"/>
            </a:lvl4pPr>
            <a:lvl5pPr marL="1826834" indent="0" algn="ctr">
              <a:buNone/>
              <a:defRPr sz="1598"/>
            </a:lvl5pPr>
            <a:lvl6pPr marL="2283543" indent="0" algn="ctr">
              <a:buNone/>
              <a:defRPr sz="1598"/>
            </a:lvl6pPr>
            <a:lvl7pPr marL="2740251" indent="0" algn="ctr">
              <a:buNone/>
              <a:defRPr sz="1598"/>
            </a:lvl7pPr>
            <a:lvl8pPr marL="3196960" indent="0" algn="ctr">
              <a:buNone/>
              <a:defRPr sz="1598"/>
            </a:lvl8pPr>
            <a:lvl9pPr marL="3653668" indent="0" algn="ctr">
              <a:buNone/>
              <a:defRPr sz="159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D6F8D-AFB4-41C3-AC78-2A4B404507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2CD6-BD92-4F46-A678-C684733C9E4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317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D6F8D-AFB4-41C3-AC78-2A4B404507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2CD6-BD92-4F46-A678-C684733C9E4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425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239" y="3036372"/>
            <a:ext cx="7878485" cy="5066249"/>
          </a:xfrm>
        </p:spPr>
        <p:txBody>
          <a:bodyPr anchor="b"/>
          <a:lstStyle>
            <a:lvl1pPr>
              <a:defRPr sz="599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239" y="8150549"/>
            <a:ext cx="7878485" cy="2664221"/>
          </a:xfrm>
        </p:spPr>
        <p:txBody>
          <a:bodyPr/>
          <a:lstStyle>
            <a:lvl1pPr marL="0" indent="0">
              <a:buNone/>
              <a:defRPr sz="2397">
                <a:solidFill>
                  <a:schemeClr val="tx1"/>
                </a:solidFill>
              </a:defRPr>
            </a:lvl1pPr>
            <a:lvl2pPr marL="456709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417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126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4pPr>
            <a:lvl5pPr marL="1826834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5pPr>
            <a:lvl6pPr marL="2283543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6pPr>
            <a:lvl7pPr marL="2740251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7pPr>
            <a:lvl8pPr marL="3196960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8pPr>
            <a:lvl9pPr marL="3653668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D6F8D-AFB4-41C3-AC78-2A4B404507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2CD6-BD92-4F46-A678-C684733C9E4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737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7996" y="3242175"/>
            <a:ext cx="3882152" cy="77276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4329" y="3242175"/>
            <a:ext cx="3882152" cy="77276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D6F8D-AFB4-41C3-AC78-2A4B404507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2CD6-BD92-4F46-A678-C684733C9E4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8667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86" y="648439"/>
            <a:ext cx="7878485" cy="23541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186" y="2985622"/>
            <a:ext cx="3864310" cy="1463206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09" indent="0">
              <a:buNone/>
              <a:defRPr sz="1998" b="1"/>
            </a:lvl2pPr>
            <a:lvl3pPr marL="913417" indent="0">
              <a:buNone/>
              <a:defRPr sz="1798" b="1"/>
            </a:lvl3pPr>
            <a:lvl4pPr marL="1370126" indent="0">
              <a:buNone/>
              <a:defRPr sz="1598" b="1"/>
            </a:lvl4pPr>
            <a:lvl5pPr marL="1826834" indent="0">
              <a:buNone/>
              <a:defRPr sz="1598" b="1"/>
            </a:lvl5pPr>
            <a:lvl6pPr marL="2283543" indent="0">
              <a:buNone/>
              <a:defRPr sz="1598" b="1"/>
            </a:lvl6pPr>
            <a:lvl7pPr marL="2740251" indent="0">
              <a:buNone/>
              <a:defRPr sz="1598" b="1"/>
            </a:lvl7pPr>
            <a:lvl8pPr marL="3196960" indent="0">
              <a:buNone/>
              <a:defRPr sz="1598" b="1"/>
            </a:lvl8pPr>
            <a:lvl9pPr marL="3653668" indent="0">
              <a:buNone/>
              <a:defRPr sz="15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186" y="4448828"/>
            <a:ext cx="3864310" cy="6543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4329" y="2985622"/>
            <a:ext cx="3883341" cy="1463206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09" indent="0">
              <a:buNone/>
              <a:defRPr sz="1998" b="1"/>
            </a:lvl2pPr>
            <a:lvl3pPr marL="913417" indent="0">
              <a:buNone/>
              <a:defRPr sz="1798" b="1"/>
            </a:lvl3pPr>
            <a:lvl4pPr marL="1370126" indent="0">
              <a:buNone/>
              <a:defRPr sz="1598" b="1"/>
            </a:lvl4pPr>
            <a:lvl5pPr marL="1826834" indent="0">
              <a:buNone/>
              <a:defRPr sz="1598" b="1"/>
            </a:lvl5pPr>
            <a:lvl6pPr marL="2283543" indent="0">
              <a:buNone/>
              <a:defRPr sz="1598" b="1"/>
            </a:lvl6pPr>
            <a:lvl7pPr marL="2740251" indent="0">
              <a:buNone/>
              <a:defRPr sz="1598" b="1"/>
            </a:lvl7pPr>
            <a:lvl8pPr marL="3196960" indent="0">
              <a:buNone/>
              <a:defRPr sz="1598" b="1"/>
            </a:lvl8pPr>
            <a:lvl9pPr marL="3653668" indent="0">
              <a:buNone/>
              <a:defRPr sz="15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4329" y="4448828"/>
            <a:ext cx="3883341" cy="6543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D6F8D-AFB4-41C3-AC78-2A4B404507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2CD6-BD92-4F46-A678-C684733C9E4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124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D6F8D-AFB4-41C3-AC78-2A4B404507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2CD6-BD92-4F46-A678-C684733C9E4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7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D6F8D-AFB4-41C3-AC78-2A4B404507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2CD6-BD92-4F46-A678-C684733C9E4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3284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85" y="811953"/>
            <a:ext cx="2946107" cy="2841837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3342" y="1753598"/>
            <a:ext cx="4624329" cy="8655197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7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185" y="3653790"/>
            <a:ext cx="2946107" cy="6769098"/>
          </a:xfrm>
        </p:spPr>
        <p:txBody>
          <a:bodyPr/>
          <a:lstStyle>
            <a:lvl1pPr marL="0" indent="0">
              <a:buNone/>
              <a:defRPr sz="1598"/>
            </a:lvl1pPr>
            <a:lvl2pPr marL="456709" indent="0">
              <a:buNone/>
              <a:defRPr sz="1398"/>
            </a:lvl2pPr>
            <a:lvl3pPr marL="913417" indent="0">
              <a:buNone/>
              <a:defRPr sz="1199"/>
            </a:lvl3pPr>
            <a:lvl4pPr marL="1370126" indent="0">
              <a:buNone/>
              <a:defRPr sz="999"/>
            </a:lvl4pPr>
            <a:lvl5pPr marL="1826834" indent="0">
              <a:buNone/>
              <a:defRPr sz="999"/>
            </a:lvl5pPr>
            <a:lvl6pPr marL="2283543" indent="0">
              <a:buNone/>
              <a:defRPr sz="999"/>
            </a:lvl6pPr>
            <a:lvl7pPr marL="2740251" indent="0">
              <a:buNone/>
              <a:defRPr sz="999"/>
            </a:lvl7pPr>
            <a:lvl8pPr marL="3196960" indent="0">
              <a:buNone/>
              <a:defRPr sz="999"/>
            </a:lvl8pPr>
            <a:lvl9pPr marL="3653668" indent="0">
              <a:buNone/>
              <a:defRPr sz="9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D6F8D-AFB4-41C3-AC78-2A4B404507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2CD6-BD92-4F46-A678-C684733C9E4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912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6A0C-96C0-4B74-B832-36830D0942A9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185C-F73A-44D5-A70E-0A90A0B0F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2940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85" y="811953"/>
            <a:ext cx="2946107" cy="2841837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3342" y="1753598"/>
            <a:ext cx="4624329" cy="8655197"/>
          </a:xfrm>
        </p:spPr>
        <p:txBody>
          <a:bodyPr anchor="t"/>
          <a:lstStyle>
            <a:lvl1pPr marL="0" indent="0">
              <a:buNone/>
              <a:defRPr sz="3197"/>
            </a:lvl1pPr>
            <a:lvl2pPr marL="456709" indent="0">
              <a:buNone/>
              <a:defRPr sz="2797"/>
            </a:lvl2pPr>
            <a:lvl3pPr marL="913417" indent="0">
              <a:buNone/>
              <a:defRPr sz="2397"/>
            </a:lvl3pPr>
            <a:lvl4pPr marL="1370126" indent="0">
              <a:buNone/>
              <a:defRPr sz="1998"/>
            </a:lvl4pPr>
            <a:lvl5pPr marL="1826834" indent="0">
              <a:buNone/>
              <a:defRPr sz="1998"/>
            </a:lvl5pPr>
            <a:lvl6pPr marL="2283543" indent="0">
              <a:buNone/>
              <a:defRPr sz="1998"/>
            </a:lvl6pPr>
            <a:lvl7pPr marL="2740251" indent="0">
              <a:buNone/>
              <a:defRPr sz="1998"/>
            </a:lvl7pPr>
            <a:lvl8pPr marL="3196960" indent="0">
              <a:buNone/>
              <a:defRPr sz="1998"/>
            </a:lvl8pPr>
            <a:lvl9pPr marL="3653668" indent="0">
              <a:buNone/>
              <a:defRPr sz="199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185" y="3653790"/>
            <a:ext cx="2946107" cy="6769098"/>
          </a:xfrm>
        </p:spPr>
        <p:txBody>
          <a:bodyPr/>
          <a:lstStyle>
            <a:lvl1pPr marL="0" indent="0">
              <a:buNone/>
              <a:defRPr sz="1598"/>
            </a:lvl1pPr>
            <a:lvl2pPr marL="456709" indent="0">
              <a:buNone/>
              <a:defRPr sz="1398"/>
            </a:lvl2pPr>
            <a:lvl3pPr marL="913417" indent="0">
              <a:buNone/>
              <a:defRPr sz="1199"/>
            </a:lvl3pPr>
            <a:lvl4pPr marL="1370126" indent="0">
              <a:buNone/>
              <a:defRPr sz="999"/>
            </a:lvl4pPr>
            <a:lvl5pPr marL="1826834" indent="0">
              <a:buNone/>
              <a:defRPr sz="999"/>
            </a:lvl5pPr>
            <a:lvl6pPr marL="2283543" indent="0">
              <a:buNone/>
              <a:defRPr sz="999"/>
            </a:lvl6pPr>
            <a:lvl7pPr marL="2740251" indent="0">
              <a:buNone/>
              <a:defRPr sz="999"/>
            </a:lvl7pPr>
            <a:lvl8pPr marL="3196960" indent="0">
              <a:buNone/>
              <a:defRPr sz="999"/>
            </a:lvl8pPr>
            <a:lvl9pPr marL="3653668" indent="0">
              <a:buNone/>
              <a:defRPr sz="9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D6F8D-AFB4-41C3-AC78-2A4B404507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2CD6-BD92-4F46-A678-C684733C9E4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0336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D6F8D-AFB4-41C3-AC78-2A4B404507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2CD6-BD92-4F46-A678-C684733C9E4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644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6860" y="648437"/>
            <a:ext cx="1969621" cy="103213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7996" y="648437"/>
            <a:ext cx="5794683" cy="103213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D6F8D-AFB4-41C3-AC78-2A4B404507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2CD6-BD92-4F46-A678-C684733C9E4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56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086" y="1993234"/>
            <a:ext cx="7764304" cy="4240201"/>
          </a:xfrm>
        </p:spPr>
        <p:txBody>
          <a:bodyPr anchor="b"/>
          <a:lstStyle>
            <a:lvl1pPr algn="ctr">
              <a:defRPr sz="599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810" y="6396953"/>
            <a:ext cx="6850856" cy="2940511"/>
          </a:xfrm>
        </p:spPr>
        <p:txBody>
          <a:bodyPr/>
          <a:lstStyle>
            <a:lvl1pPr marL="0" indent="0" algn="ctr">
              <a:buNone/>
              <a:defRPr sz="2397"/>
            </a:lvl1pPr>
            <a:lvl2pPr marL="456709" indent="0" algn="ctr">
              <a:buNone/>
              <a:defRPr sz="1998"/>
            </a:lvl2pPr>
            <a:lvl3pPr marL="913417" indent="0" algn="ctr">
              <a:buNone/>
              <a:defRPr sz="1798"/>
            </a:lvl3pPr>
            <a:lvl4pPr marL="1370126" indent="0" algn="ctr">
              <a:buNone/>
              <a:defRPr sz="1598"/>
            </a:lvl4pPr>
            <a:lvl5pPr marL="1826834" indent="0" algn="ctr">
              <a:buNone/>
              <a:defRPr sz="1598"/>
            </a:lvl5pPr>
            <a:lvl6pPr marL="2283543" indent="0" algn="ctr">
              <a:buNone/>
              <a:defRPr sz="1598"/>
            </a:lvl6pPr>
            <a:lvl7pPr marL="2740251" indent="0" algn="ctr">
              <a:buNone/>
              <a:defRPr sz="1598"/>
            </a:lvl7pPr>
            <a:lvl8pPr marL="3196960" indent="0" algn="ctr">
              <a:buNone/>
              <a:defRPr sz="1598"/>
            </a:lvl8pPr>
            <a:lvl9pPr marL="3653668" indent="0" algn="ctr">
              <a:buNone/>
              <a:defRPr sz="159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7222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137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239" y="3036372"/>
            <a:ext cx="7878485" cy="5066249"/>
          </a:xfrm>
        </p:spPr>
        <p:txBody>
          <a:bodyPr anchor="b"/>
          <a:lstStyle>
            <a:lvl1pPr>
              <a:defRPr sz="599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239" y="8150549"/>
            <a:ext cx="7878485" cy="2664221"/>
          </a:xfrm>
        </p:spPr>
        <p:txBody>
          <a:bodyPr/>
          <a:lstStyle>
            <a:lvl1pPr marL="0" indent="0">
              <a:buNone/>
              <a:defRPr sz="2397">
                <a:solidFill>
                  <a:schemeClr val="tx1"/>
                </a:solidFill>
              </a:defRPr>
            </a:lvl1pPr>
            <a:lvl2pPr marL="456709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417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126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4pPr>
            <a:lvl5pPr marL="1826834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5pPr>
            <a:lvl6pPr marL="2283543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6pPr>
            <a:lvl7pPr marL="2740251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7pPr>
            <a:lvl8pPr marL="3196960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8pPr>
            <a:lvl9pPr marL="3653668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3202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7996" y="3242175"/>
            <a:ext cx="3882152" cy="77276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4329" y="3242175"/>
            <a:ext cx="3882152" cy="77276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827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86" y="648439"/>
            <a:ext cx="7878485" cy="23541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186" y="2985622"/>
            <a:ext cx="3864310" cy="1463206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09" indent="0">
              <a:buNone/>
              <a:defRPr sz="1998" b="1"/>
            </a:lvl2pPr>
            <a:lvl3pPr marL="913417" indent="0">
              <a:buNone/>
              <a:defRPr sz="1798" b="1"/>
            </a:lvl3pPr>
            <a:lvl4pPr marL="1370126" indent="0">
              <a:buNone/>
              <a:defRPr sz="1598" b="1"/>
            </a:lvl4pPr>
            <a:lvl5pPr marL="1826834" indent="0">
              <a:buNone/>
              <a:defRPr sz="1598" b="1"/>
            </a:lvl5pPr>
            <a:lvl6pPr marL="2283543" indent="0">
              <a:buNone/>
              <a:defRPr sz="1598" b="1"/>
            </a:lvl6pPr>
            <a:lvl7pPr marL="2740251" indent="0">
              <a:buNone/>
              <a:defRPr sz="1598" b="1"/>
            </a:lvl7pPr>
            <a:lvl8pPr marL="3196960" indent="0">
              <a:buNone/>
              <a:defRPr sz="1598" b="1"/>
            </a:lvl8pPr>
            <a:lvl9pPr marL="3653668" indent="0">
              <a:buNone/>
              <a:defRPr sz="15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186" y="4448828"/>
            <a:ext cx="3864310" cy="6543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4329" y="2985622"/>
            <a:ext cx="3883341" cy="1463206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09" indent="0">
              <a:buNone/>
              <a:defRPr sz="1998" b="1"/>
            </a:lvl2pPr>
            <a:lvl3pPr marL="913417" indent="0">
              <a:buNone/>
              <a:defRPr sz="1798" b="1"/>
            </a:lvl3pPr>
            <a:lvl4pPr marL="1370126" indent="0">
              <a:buNone/>
              <a:defRPr sz="1598" b="1"/>
            </a:lvl4pPr>
            <a:lvl5pPr marL="1826834" indent="0">
              <a:buNone/>
              <a:defRPr sz="1598" b="1"/>
            </a:lvl5pPr>
            <a:lvl6pPr marL="2283543" indent="0">
              <a:buNone/>
              <a:defRPr sz="1598" b="1"/>
            </a:lvl6pPr>
            <a:lvl7pPr marL="2740251" indent="0">
              <a:buNone/>
              <a:defRPr sz="1598" b="1"/>
            </a:lvl7pPr>
            <a:lvl8pPr marL="3196960" indent="0">
              <a:buNone/>
              <a:defRPr sz="1598" b="1"/>
            </a:lvl8pPr>
            <a:lvl9pPr marL="3653668" indent="0">
              <a:buNone/>
              <a:defRPr sz="15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4329" y="4448828"/>
            <a:ext cx="3883341" cy="6543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1742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6409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006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238" y="3036371"/>
            <a:ext cx="7878485" cy="5066250"/>
          </a:xfrm>
        </p:spPr>
        <p:txBody>
          <a:bodyPr anchor="b"/>
          <a:lstStyle>
            <a:lvl1pPr>
              <a:defRPr sz="599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238" y="8150549"/>
            <a:ext cx="7878485" cy="2664221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/>
                </a:solidFill>
              </a:defRPr>
            </a:lvl1pPr>
            <a:lvl2pPr marL="456743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486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228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4pPr>
            <a:lvl5pPr marL="1826971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5pPr>
            <a:lvl6pPr marL="2283714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6pPr>
            <a:lvl7pPr marL="2740457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7pPr>
            <a:lvl8pPr marL="3197200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8pPr>
            <a:lvl9pPr marL="3653942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6A0C-96C0-4B74-B832-36830D0942A9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185C-F73A-44D5-A70E-0A90A0B0F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764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85" y="811953"/>
            <a:ext cx="2946107" cy="2841837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3342" y="1753598"/>
            <a:ext cx="4624329" cy="8655197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7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185" y="3653790"/>
            <a:ext cx="2946107" cy="6769098"/>
          </a:xfrm>
        </p:spPr>
        <p:txBody>
          <a:bodyPr/>
          <a:lstStyle>
            <a:lvl1pPr marL="0" indent="0">
              <a:buNone/>
              <a:defRPr sz="1598"/>
            </a:lvl1pPr>
            <a:lvl2pPr marL="456709" indent="0">
              <a:buNone/>
              <a:defRPr sz="1398"/>
            </a:lvl2pPr>
            <a:lvl3pPr marL="913417" indent="0">
              <a:buNone/>
              <a:defRPr sz="1199"/>
            </a:lvl3pPr>
            <a:lvl4pPr marL="1370126" indent="0">
              <a:buNone/>
              <a:defRPr sz="999"/>
            </a:lvl4pPr>
            <a:lvl5pPr marL="1826834" indent="0">
              <a:buNone/>
              <a:defRPr sz="999"/>
            </a:lvl5pPr>
            <a:lvl6pPr marL="2283543" indent="0">
              <a:buNone/>
              <a:defRPr sz="999"/>
            </a:lvl6pPr>
            <a:lvl7pPr marL="2740251" indent="0">
              <a:buNone/>
              <a:defRPr sz="999"/>
            </a:lvl7pPr>
            <a:lvl8pPr marL="3196960" indent="0">
              <a:buNone/>
              <a:defRPr sz="999"/>
            </a:lvl8pPr>
            <a:lvl9pPr marL="3653668" indent="0">
              <a:buNone/>
              <a:defRPr sz="9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3663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85" y="811953"/>
            <a:ext cx="2946107" cy="2841837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3342" y="1753598"/>
            <a:ext cx="4624329" cy="8655197"/>
          </a:xfrm>
        </p:spPr>
        <p:txBody>
          <a:bodyPr anchor="t"/>
          <a:lstStyle>
            <a:lvl1pPr marL="0" indent="0">
              <a:buNone/>
              <a:defRPr sz="3197"/>
            </a:lvl1pPr>
            <a:lvl2pPr marL="456709" indent="0">
              <a:buNone/>
              <a:defRPr sz="2797"/>
            </a:lvl2pPr>
            <a:lvl3pPr marL="913417" indent="0">
              <a:buNone/>
              <a:defRPr sz="2397"/>
            </a:lvl3pPr>
            <a:lvl4pPr marL="1370126" indent="0">
              <a:buNone/>
              <a:defRPr sz="1998"/>
            </a:lvl4pPr>
            <a:lvl5pPr marL="1826834" indent="0">
              <a:buNone/>
              <a:defRPr sz="1998"/>
            </a:lvl5pPr>
            <a:lvl6pPr marL="2283543" indent="0">
              <a:buNone/>
              <a:defRPr sz="1998"/>
            </a:lvl6pPr>
            <a:lvl7pPr marL="2740251" indent="0">
              <a:buNone/>
              <a:defRPr sz="1998"/>
            </a:lvl7pPr>
            <a:lvl8pPr marL="3196960" indent="0">
              <a:buNone/>
              <a:defRPr sz="1998"/>
            </a:lvl8pPr>
            <a:lvl9pPr marL="3653668" indent="0">
              <a:buNone/>
              <a:defRPr sz="1998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185" y="3653790"/>
            <a:ext cx="2946107" cy="6769098"/>
          </a:xfrm>
        </p:spPr>
        <p:txBody>
          <a:bodyPr/>
          <a:lstStyle>
            <a:lvl1pPr marL="0" indent="0">
              <a:buNone/>
              <a:defRPr sz="1598"/>
            </a:lvl1pPr>
            <a:lvl2pPr marL="456709" indent="0">
              <a:buNone/>
              <a:defRPr sz="1398"/>
            </a:lvl2pPr>
            <a:lvl3pPr marL="913417" indent="0">
              <a:buNone/>
              <a:defRPr sz="1199"/>
            </a:lvl3pPr>
            <a:lvl4pPr marL="1370126" indent="0">
              <a:buNone/>
              <a:defRPr sz="999"/>
            </a:lvl4pPr>
            <a:lvl5pPr marL="1826834" indent="0">
              <a:buNone/>
              <a:defRPr sz="999"/>
            </a:lvl5pPr>
            <a:lvl6pPr marL="2283543" indent="0">
              <a:buNone/>
              <a:defRPr sz="999"/>
            </a:lvl6pPr>
            <a:lvl7pPr marL="2740251" indent="0">
              <a:buNone/>
              <a:defRPr sz="999"/>
            </a:lvl7pPr>
            <a:lvl8pPr marL="3196960" indent="0">
              <a:buNone/>
              <a:defRPr sz="999"/>
            </a:lvl8pPr>
            <a:lvl9pPr marL="3653668" indent="0">
              <a:buNone/>
              <a:defRPr sz="9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4195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3434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6860" y="648437"/>
            <a:ext cx="1969621" cy="103213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7996" y="648437"/>
            <a:ext cx="5794683" cy="103213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2479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086" y="3783479"/>
            <a:ext cx="7764304" cy="261065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171" y="6901603"/>
            <a:ext cx="6394133" cy="31124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C6C2-C396-2D4E-8196-34797C87E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C751A-FE0E-F444-A994-430675494F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1461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C6C2-C396-2D4E-8196-34797C87E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C751A-FE0E-F444-A994-430675494F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1592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561" y="7826329"/>
            <a:ext cx="7764304" cy="2418944"/>
          </a:xfrm>
        </p:spPr>
        <p:txBody>
          <a:bodyPr anchor="t"/>
          <a:lstStyle>
            <a:lvl1pPr algn="l">
              <a:defRPr sz="532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1561" y="5162108"/>
            <a:ext cx="7764304" cy="2664221"/>
          </a:xfrm>
        </p:spPr>
        <p:txBody>
          <a:bodyPr anchor="b"/>
          <a:lstStyle>
            <a:lvl1pPr marL="0" indent="0">
              <a:buNone/>
              <a:defRPr sz="2664">
                <a:solidFill>
                  <a:schemeClr val="tx1">
                    <a:tint val="75000"/>
                  </a:schemeClr>
                </a:solidFill>
              </a:defRPr>
            </a:lvl1pPr>
            <a:lvl2pPr marL="608945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2pPr>
            <a:lvl3pPr marL="1217889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3pPr>
            <a:lvl4pPr marL="1826834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5779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472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3668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2613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1557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C6C2-C396-2D4E-8196-34797C87E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C751A-FE0E-F444-A994-430675494F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4467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543" y="3789116"/>
            <a:ext cx="3006765" cy="10716094"/>
          </a:xfrm>
        </p:spPr>
        <p:txBody>
          <a:bodyPr/>
          <a:lstStyle>
            <a:lvl1pPr>
              <a:defRPr sz="3729"/>
            </a:lvl1pPr>
            <a:lvl2pPr>
              <a:defRPr sz="3197"/>
            </a:lvl2pPr>
            <a:lvl3pPr>
              <a:defRPr sz="2664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1549" y="3789116"/>
            <a:ext cx="3006765" cy="10716094"/>
          </a:xfrm>
        </p:spPr>
        <p:txBody>
          <a:bodyPr/>
          <a:lstStyle>
            <a:lvl1pPr>
              <a:defRPr sz="3729"/>
            </a:lvl1pPr>
            <a:lvl2pPr>
              <a:defRPr sz="3197"/>
            </a:lvl2pPr>
            <a:lvl3pPr>
              <a:defRPr sz="2664"/>
            </a:lvl3pPr>
            <a:lvl4pPr>
              <a:defRPr sz="2397"/>
            </a:lvl4pPr>
            <a:lvl5pPr>
              <a:defRPr sz="2397"/>
            </a:lvl5pPr>
            <a:lvl6pPr>
              <a:defRPr sz="2397"/>
            </a:lvl6pPr>
            <a:lvl7pPr>
              <a:defRPr sz="2397"/>
            </a:lvl7pPr>
            <a:lvl8pPr>
              <a:defRPr sz="2397"/>
            </a:lvl8pPr>
            <a:lvl9pPr>
              <a:defRPr sz="23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C6C2-C396-2D4E-8196-34797C87E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C751A-FE0E-F444-A994-430675494F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8368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24" y="487737"/>
            <a:ext cx="8221028" cy="202988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725" y="2726246"/>
            <a:ext cx="4035979" cy="1136170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5" indent="0">
              <a:buNone/>
              <a:defRPr sz="2664" b="1"/>
            </a:lvl2pPr>
            <a:lvl3pPr marL="1217889" indent="0">
              <a:buNone/>
              <a:defRPr sz="2397" b="1"/>
            </a:lvl3pPr>
            <a:lvl4pPr marL="1826834" indent="0">
              <a:buNone/>
              <a:defRPr sz="2131" b="1"/>
            </a:lvl4pPr>
            <a:lvl5pPr marL="2435779" indent="0">
              <a:buNone/>
              <a:defRPr sz="2131" b="1"/>
            </a:lvl5pPr>
            <a:lvl6pPr marL="3044723" indent="0">
              <a:buNone/>
              <a:defRPr sz="2131" b="1"/>
            </a:lvl6pPr>
            <a:lvl7pPr marL="3653668" indent="0">
              <a:buNone/>
              <a:defRPr sz="2131" b="1"/>
            </a:lvl7pPr>
            <a:lvl8pPr marL="4262613" indent="0">
              <a:buNone/>
              <a:defRPr sz="2131" b="1"/>
            </a:lvl8pPr>
            <a:lvl9pPr marL="4871557" indent="0">
              <a:buNone/>
              <a:defRPr sz="213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725" y="3862416"/>
            <a:ext cx="4035979" cy="7017195"/>
          </a:xfrm>
        </p:spPr>
        <p:txBody>
          <a:bodyPr/>
          <a:lstStyle>
            <a:lvl1pPr>
              <a:defRPr sz="3197"/>
            </a:lvl1pPr>
            <a:lvl2pPr>
              <a:defRPr sz="2664"/>
            </a:lvl2pPr>
            <a:lvl3pPr>
              <a:defRPr sz="2397"/>
            </a:lvl3pPr>
            <a:lvl4pPr>
              <a:defRPr sz="2131"/>
            </a:lvl4pPr>
            <a:lvl5pPr>
              <a:defRPr sz="2131"/>
            </a:lvl5pPr>
            <a:lvl6pPr>
              <a:defRPr sz="2131"/>
            </a:lvl6pPr>
            <a:lvl7pPr>
              <a:defRPr sz="2131"/>
            </a:lvl7pPr>
            <a:lvl8pPr>
              <a:defRPr sz="2131"/>
            </a:lvl8pPr>
            <a:lvl9pPr>
              <a:defRPr sz="213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188" y="2726246"/>
            <a:ext cx="4037564" cy="1136170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5" indent="0">
              <a:buNone/>
              <a:defRPr sz="2664" b="1"/>
            </a:lvl2pPr>
            <a:lvl3pPr marL="1217889" indent="0">
              <a:buNone/>
              <a:defRPr sz="2397" b="1"/>
            </a:lvl3pPr>
            <a:lvl4pPr marL="1826834" indent="0">
              <a:buNone/>
              <a:defRPr sz="2131" b="1"/>
            </a:lvl4pPr>
            <a:lvl5pPr marL="2435779" indent="0">
              <a:buNone/>
              <a:defRPr sz="2131" b="1"/>
            </a:lvl5pPr>
            <a:lvl6pPr marL="3044723" indent="0">
              <a:buNone/>
              <a:defRPr sz="2131" b="1"/>
            </a:lvl6pPr>
            <a:lvl7pPr marL="3653668" indent="0">
              <a:buNone/>
              <a:defRPr sz="2131" b="1"/>
            </a:lvl7pPr>
            <a:lvl8pPr marL="4262613" indent="0">
              <a:buNone/>
              <a:defRPr sz="2131" b="1"/>
            </a:lvl8pPr>
            <a:lvl9pPr marL="4871557" indent="0">
              <a:buNone/>
              <a:defRPr sz="213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188" y="3862416"/>
            <a:ext cx="4037564" cy="7017195"/>
          </a:xfrm>
        </p:spPr>
        <p:txBody>
          <a:bodyPr/>
          <a:lstStyle>
            <a:lvl1pPr>
              <a:defRPr sz="3197"/>
            </a:lvl1pPr>
            <a:lvl2pPr>
              <a:defRPr sz="2664"/>
            </a:lvl2pPr>
            <a:lvl3pPr>
              <a:defRPr sz="2397"/>
            </a:lvl3pPr>
            <a:lvl4pPr>
              <a:defRPr sz="2131"/>
            </a:lvl4pPr>
            <a:lvl5pPr>
              <a:defRPr sz="2131"/>
            </a:lvl5pPr>
            <a:lvl6pPr>
              <a:defRPr sz="2131"/>
            </a:lvl6pPr>
            <a:lvl7pPr>
              <a:defRPr sz="2131"/>
            </a:lvl7pPr>
            <a:lvl8pPr>
              <a:defRPr sz="2131"/>
            </a:lvl8pPr>
            <a:lvl9pPr>
              <a:defRPr sz="213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C6C2-C396-2D4E-8196-34797C87E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C751A-FE0E-F444-A994-430675494F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200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C6C2-C396-2D4E-8196-34797C87E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C751A-FE0E-F444-A994-430675494F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636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7995" y="3242175"/>
            <a:ext cx="3882152" cy="77276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4328" y="3242175"/>
            <a:ext cx="3882152" cy="77276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6A0C-96C0-4B74-B832-36830D0942A9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185C-F73A-44D5-A70E-0A90A0B0F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511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C6C2-C396-2D4E-8196-34797C87E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C751A-FE0E-F444-A994-430675494F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42486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24" y="484917"/>
            <a:ext cx="3005180" cy="2063715"/>
          </a:xfrm>
        </p:spPr>
        <p:txBody>
          <a:bodyPr anchor="b"/>
          <a:lstStyle>
            <a:lvl1pPr algn="l">
              <a:defRPr sz="266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326" y="484917"/>
            <a:ext cx="5106426" cy="10394696"/>
          </a:xfrm>
        </p:spPr>
        <p:txBody>
          <a:bodyPr/>
          <a:lstStyle>
            <a:lvl1pPr>
              <a:defRPr sz="4262"/>
            </a:lvl1pPr>
            <a:lvl2pPr>
              <a:defRPr sz="3729"/>
            </a:lvl2pPr>
            <a:lvl3pPr>
              <a:defRPr sz="3197"/>
            </a:lvl3pPr>
            <a:lvl4pPr>
              <a:defRPr sz="2664"/>
            </a:lvl4pPr>
            <a:lvl5pPr>
              <a:defRPr sz="2664"/>
            </a:lvl5pPr>
            <a:lvl6pPr>
              <a:defRPr sz="2664"/>
            </a:lvl6pPr>
            <a:lvl7pPr>
              <a:defRPr sz="2664"/>
            </a:lvl7pPr>
            <a:lvl8pPr>
              <a:defRPr sz="2664"/>
            </a:lvl8pPr>
            <a:lvl9pPr>
              <a:defRPr sz="26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724" y="2548632"/>
            <a:ext cx="3005180" cy="8330981"/>
          </a:xfrm>
        </p:spPr>
        <p:txBody>
          <a:bodyPr/>
          <a:lstStyle>
            <a:lvl1pPr marL="0" indent="0">
              <a:buNone/>
              <a:defRPr sz="1865"/>
            </a:lvl1pPr>
            <a:lvl2pPr marL="608945" indent="0">
              <a:buNone/>
              <a:defRPr sz="1598"/>
            </a:lvl2pPr>
            <a:lvl3pPr marL="1217889" indent="0">
              <a:buNone/>
              <a:defRPr sz="1332"/>
            </a:lvl3pPr>
            <a:lvl4pPr marL="1826834" indent="0">
              <a:buNone/>
              <a:defRPr sz="1199"/>
            </a:lvl4pPr>
            <a:lvl5pPr marL="2435779" indent="0">
              <a:buNone/>
              <a:defRPr sz="1199"/>
            </a:lvl5pPr>
            <a:lvl6pPr marL="3044723" indent="0">
              <a:buNone/>
              <a:defRPr sz="1199"/>
            </a:lvl6pPr>
            <a:lvl7pPr marL="3653668" indent="0">
              <a:buNone/>
              <a:defRPr sz="1199"/>
            </a:lvl7pPr>
            <a:lvl8pPr marL="4262613" indent="0">
              <a:buNone/>
              <a:defRPr sz="1199"/>
            </a:lvl8pPr>
            <a:lvl9pPr marL="4871557" indent="0">
              <a:buNone/>
              <a:defRPr sz="11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C6C2-C396-2D4E-8196-34797C87E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C751A-FE0E-F444-A994-430675494F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8010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0421" y="8525511"/>
            <a:ext cx="5480685" cy="1006485"/>
          </a:xfrm>
        </p:spPr>
        <p:txBody>
          <a:bodyPr anchor="b"/>
          <a:lstStyle>
            <a:lvl1pPr algn="l">
              <a:defRPr sz="266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0421" y="1088243"/>
            <a:ext cx="5480685" cy="7307580"/>
          </a:xfrm>
        </p:spPr>
        <p:txBody>
          <a:bodyPr/>
          <a:lstStyle>
            <a:lvl1pPr marL="0" indent="0">
              <a:buNone/>
              <a:defRPr sz="4262"/>
            </a:lvl1pPr>
            <a:lvl2pPr marL="608945" indent="0">
              <a:buNone/>
              <a:defRPr sz="3729"/>
            </a:lvl2pPr>
            <a:lvl3pPr marL="1217889" indent="0">
              <a:buNone/>
              <a:defRPr sz="3197"/>
            </a:lvl3pPr>
            <a:lvl4pPr marL="1826834" indent="0">
              <a:buNone/>
              <a:defRPr sz="2664"/>
            </a:lvl4pPr>
            <a:lvl5pPr marL="2435779" indent="0">
              <a:buNone/>
              <a:defRPr sz="2664"/>
            </a:lvl5pPr>
            <a:lvl6pPr marL="3044723" indent="0">
              <a:buNone/>
              <a:defRPr sz="2664"/>
            </a:lvl6pPr>
            <a:lvl7pPr marL="3653668" indent="0">
              <a:buNone/>
              <a:defRPr sz="2664"/>
            </a:lvl7pPr>
            <a:lvl8pPr marL="4262613" indent="0">
              <a:buNone/>
              <a:defRPr sz="2664"/>
            </a:lvl8pPr>
            <a:lvl9pPr marL="4871557" indent="0">
              <a:buNone/>
              <a:defRPr sz="266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0421" y="9531996"/>
            <a:ext cx="5480685" cy="1429375"/>
          </a:xfrm>
        </p:spPr>
        <p:txBody>
          <a:bodyPr/>
          <a:lstStyle>
            <a:lvl1pPr marL="0" indent="0">
              <a:buNone/>
              <a:defRPr sz="1865"/>
            </a:lvl1pPr>
            <a:lvl2pPr marL="608945" indent="0">
              <a:buNone/>
              <a:defRPr sz="1598"/>
            </a:lvl2pPr>
            <a:lvl3pPr marL="1217889" indent="0">
              <a:buNone/>
              <a:defRPr sz="1332"/>
            </a:lvl3pPr>
            <a:lvl4pPr marL="1826834" indent="0">
              <a:buNone/>
              <a:defRPr sz="1199"/>
            </a:lvl4pPr>
            <a:lvl5pPr marL="2435779" indent="0">
              <a:buNone/>
              <a:defRPr sz="1199"/>
            </a:lvl5pPr>
            <a:lvl6pPr marL="3044723" indent="0">
              <a:buNone/>
              <a:defRPr sz="1199"/>
            </a:lvl6pPr>
            <a:lvl7pPr marL="3653668" indent="0">
              <a:buNone/>
              <a:defRPr sz="1199"/>
            </a:lvl7pPr>
            <a:lvl8pPr marL="4262613" indent="0">
              <a:buNone/>
              <a:defRPr sz="1199"/>
            </a:lvl8pPr>
            <a:lvl9pPr marL="4871557" indent="0">
              <a:buNone/>
              <a:defRPr sz="11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C6C2-C396-2D4E-8196-34797C87E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C751A-FE0E-F444-A994-430675494F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556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C6C2-C396-2D4E-8196-34797C87E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C751A-FE0E-F444-A994-430675494F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7345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66870" y="651255"/>
            <a:ext cx="1541443" cy="1385395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544" y="651255"/>
            <a:ext cx="4472087" cy="1385395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7C6C2-C396-2D4E-8196-34797C87E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C751A-FE0E-F444-A994-430675494F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9774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086" y="1993234"/>
            <a:ext cx="7764304" cy="4240201"/>
          </a:xfrm>
        </p:spPr>
        <p:txBody>
          <a:bodyPr anchor="b"/>
          <a:lstStyle>
            <a:lvl1pPr algn="ctr">
              <a:defRPr sz="599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810" y="6396953"/>
            <a:ext cx="6850856" cy="2940511"/>
          </a:xfrm>
        </p:spPr>
        <p:txBody>
          <a:bodyPr/>
          <a:lstStyle>
            <a:lvl1pPr marL="0" indent="0" algn="ctr">
              <a:buNone/>
              <a:defRPr sz="2397"/>
            </a:lvl1pPr>
            <a:lvl2pPr marL="456709" indent="0" algn="ctr">
              <a:buNone/>
              <a:defRPr sz="1998"/>
            </a:lvl2pPr>
            <a:lvl3pPr marL="913417" indent="0" algn="ctr">
              <a:buNone/>
              <a:defRPr sz="1798"/>
            </a:lvl3pPr>
            <a:lvl4pPr marL="1370126" indent="0" algn="ctr">
              <a:buNone/>
              <a:defRPr sz="1598"/>
            </a:lvl4pPr>
            <a:lvl5pPr marL="1826834" indent="0" algn="ctr">
              <a:buNone/>
              <a:defRPr sz="1598"/>
            </a:lvl5pPr>
            <a:lvl6pPr marL="2283543" indent="0" algn="ctr">
              <a:buNone/>
              <a:defRPr sz="1598"/>
            </a:lvl6pPr>
            <a:lvl7pPr marL="2740251" indent="0" algn="ctr">
              <a:buNone/>
              <a:defRPr sz="1598"/>
            </a:lvl7pPr>
            <a:lvl8pPr marL="3196960" indent="0" algn="ctr">
              <a:buNone/>
              <a:defRPr sz="1598"/>
            </a:lvl8pPr>
            <a:lvl9pPr marL="3653668" indent="0" algn="ctr">
              <a:buNone/>
              <a:defRPr sz="159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84596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0873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239" y="3036372"/>
            <a:ext cx="7878485" cy="5066249"/>
          </a:xfrm>
        </p:spPr>
        <p:txBody>
          <a:bodyPr anchor="b"/>
          <a:lstStyle>
            <a:lvl1pPr>
              <a:defRPr sz="599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239" y="8150549"/>
            <a:ext cx="7878485" cy="2664221"/>
          </a:xfrm>
        </p:spPr>
        <p:txBody>
          <a:bodyPr/>
          <a:lstStyle>
            <a:lvl1pPr marL="0" indent="0">
              <a:buNone/>
              <a:defRPr sz="2397">
                <a:solidFill>
                  <a:schemeClr val="tx1"/>
                </a:solidFill>
              </a:defRPr>
            </a:lvl1pPr>
            <a:lvl2pPr marL="456709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417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126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4pPr>
            <a:lvl5pPr marL="1826834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5pPr>
            <a:lvl6pPr marL="2283543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6pPr>
            <a:lvl7pPr marL="2740251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7pPr>
            <a:lvl8pPr marL="3196960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8pPr>
            <a:lvl9pPr marL="3653668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3126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7996" y="3242175"/>
            <a:ext cx="3882152" cy="77276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4329" y="3242175"/>
            <a:ext cx="3882152" cy="77276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74236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86" y="648439"/>
            <a:ext cx="7878485" cy="23541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186" y="2985622"/>
            <a:ext cx="3864310" cy="1463206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09" indent="0">
              <a:buNone/>
              <a:defRPr sz="1998" b="1"/>
            </a:lvl2pPr>
            <a:lvl3pPr marL="913417" indent="0">
              <a:buNone/>
              <a:defRPr sz="1798" b="1"/>
            </a:lvl3pPr>
            <a:lvl4pPr marL="1370126" indent="0">
              <a:buNone/>
              <a:defRPr sz="1598" b="1"/>
            </a:lvl4pPr>
            <a:lvl5pPr marL="1826834" indent="0">
              <a:buNone/>
              <a:defRPr sz="1598" b="1"/>
            </a:lvl5pPr>
            <a:lvl6pPr marL="2283543" indent="0">
              <a:buNone/>
              <a:defRPr sz="1598" b="1"/>
            </a:lvl6pPr>
            <a:lvl7pPr marL="2740251" indent="0">
              <a:buNone/>
              <a:defRPr sz="1598" b="1"/>
            </a:lvl7pPr>
            <a:lvl8pPr marL="3196960" indent="0">
              <a:buNone/>
              <a:defRPr sz="1598" b="1"/>
            </a:lvl8pPr>
            <a:lvl9pPr marL="3653668" indent="0">
              <a:buNone/>
              <a:defRPr sz="15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186" y="4448828"/>
            <a:ext cx="3864310" cy="6543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4329" y="2985622"/>
            <a:ext cx="3883341" cy="1463206"/>
          </a:xfrm>
        </p:spPr>
        <p:txBody>
          <a:bodyPr anchor="b"/>
          <a:lstStyle>
            <a:lvl1pPr marL="0" indent="0">
              <a:buNone/>
              <a:defRPr sz="2397" b="1"/>
            </a:lvl1pPr>
            <a:lvl2pPr marL="456709" indent="0">
              <a:buNone/>
              <a:defRPr sz="1998" b="1"/>
            </a:lvl2pPr>
            <a:lvl3pPr marL="913417" indent="0">
              <a:buNone/>
              <a:defRPr sz="1798" b="1"/>
            </a:lvl3pPr>
            <a:lvl4pPr marL="1370126" indent="0">
              <a:buNone/>
              <a:defRPr sz="1598" b="1"/>
            </a:lvl4pPr>
            <a:lvl5pPr marL="1826834" indent="0">
              <a:buNone/>
              <a:defRPr sz="1598" b="1"/>
            </a:lvl5pPr>
            <a:lvl6pPr marL="2283543" indent="0">
              <a:buNone/>
              <a:defRPr sz="1598" b="1"/>
            </a:lvl6pPr>
            <a:lvl7pPr marL="2740251" indent="0">
              <a:buNone/>
              <a:defRPr sz="1598" b="1"/>
            </a:lvl7pPr>
            <a:lvl8pPr marL="3196960" indent="0">
              <a:buNone/>
              <a:defRPr sz="1598" b="1"/>
            </a:lvl8pPr>
            <a:lvl9pPr marL="3653668" indent="0">
              <a:buNone/>
              <a:defRPr sz="15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4329" y="4448828"/>
            <a:ext cx="3883341" cy="6543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037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85" y="648437"/>
            <a:ext cx="7878485" cy="23541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186" y="2985621"/>
            <a:ext cx="3864310" cy="1463207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743" indent="0">
              <a:buNone/>
              <a:defRPr sz="1998" b="1"/>
            </a:lvl2pPr>
            <a:lvl3pPr marL="913486" indent="0">
              <a:buNone/>
              <a:defRPr sz="1798" b="1"/>
            </a:lvl3pPr>
            <a:lvl4pPr marL="1370228" indent="0">
              <a:buNone/>
              <a:defRPr sz="1598" b="1"/>
            </a:lvl4pPr>
            <a:lvl5pPr marL="1826971" indent="0">
              <a:buNone/>
              <a:defRPr sz="1598" b="1"/>
            </a:lvl5pPr>
            <a:lvl6pPr marL="2283714" indent="0">
              <a:buNone/>
              <a:defRPr sz="1598" b="1"/>
            </a:lvl6pPr>
            <a:lvl7pPr marL="2740457" indent="0">
              <a:buNone/>
              <a:defRPr sz="1598" b="1"/>
            </a:lvl7pPr>
            <a:lvl8pPr marL="3197200" indent="0">
              <a:buNone/>
              <a:defRPr sz="1598" b="1"/>
            </a:lvl8pPr>
            <a:lvl9pPr marL="3653942" indent="0">
              <a:buNone/>
              <a:defRPr sz="15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186" y="4448828"/>
            <a:ext cx="3864310" cy="6543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4328" y="2985621"/>
            <a:ext cx="3883342" cy="1463207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743" indent="0">
              <a:buNone/>
              <a:defRPr sz="1998" b="1"/>
            </a:lvl2pPr>
            <a:lvl3pPr marL="913486" indent="0">
              <a:buNone/>
              <a:defRPr sz="1798" b="1"/>
            </a:lvl3pPr>
            <a:lvl4pPr marL="1370228" indent="0">
              <a:buNone/>
              <a:defRPr sz="1598" b="1"/>
            </a:lvl4pPr>
            <a:lvl5pPr marL="1826971" indent="0">
              <a:buNone/>
              <a:defRPr sz="1598" b="1"/>
            </a:lvl5pPr>
            <a:lvl6pPr marL="2283714" indent="0">
              <a:buNone/>
              <a:defRPr sz="1598" b="1"/>
            </a:lvl6pPr>
            <a:lvl7pPr marL="2740457" indent="0">
              <a:buNone/>
              <a:defRPr sz="1598" b="1"/>
            </a:lvl7pPr>
            <a:lvl8pPr marL="3197200" indent="0">
              <a:buNone/>
              <a:defRPr sz="1598" b="1"/>
            </a:lvl8pPr>
            <a:lvl9pPr marL="3653942" indent="0">
              <a:buNone/>
              <a:defRPr sz="15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4328" y="4448828"/>
            <a:ext cx="3883342" cy="6543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6A0C-96C0-4B74-B832-36830D0942A9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185C-F73A-44D5-A70E-0A90A0B0F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69713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30861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25704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85" y="811953"/>
            <a:ext cx="2946107" cy="2841837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3342" y="1753598"/>
            <a:ext cx="4624329" cy="8655197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7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185" y="3653790"/>
            <a:ext cx="2946107" cy="6769098"/>
          </a:xfrm>
        </p:spPr>
        <p:txBody>
          <a:bodyPr/>
          <a:lstStyle>
            <a:lvl1pPr marL="0" indent="0">
              <a:buNone/>
              <a:defRPr sz="1598"/>
            </a:lvl1pPr>
            <a:lvl2pPr marL="456709" indent="0">
              <a:buNone/>
              <a:defRPr sz="1398"/>
            </a:lvl2pPr>
            <a:lvl3pPr marL="913417" indent="0">
              <a:buNone/>
              <a:defRPr sz="1199"/>
            </a:lvl3pPr>
            <a:lvl4pPr marL="1370126" indent="0">
              <a:buNone/>
              <a:defRPr sz="999"/>
            </a:lvl4pPr>
            <a:lvl5pPr marL="1826834" indent="0">
              <a:buNone/>
              <a:defRPr sz="999"/>
            </a:lvl5pPr>
            <a:lvl6pPr marL="2283543" indent="0">
              <a:buNone/>
              <a:defRPr sz="999"/>
            </a:lvl6pPr>
            <a:lvl7pPr marL="2740251" indent="0">
              <a:buNone/>
              <a:defRPr sz="999"/>
            </a:lvl7pPr>
            <a:lvl8pPr marL="3196960" indent="0">
              <a:buNone/>
              <a:defRPr sz="999"/>
            </a:lvl8pPr>
            <a:lvl9pPr marL="3653668" indent="0">
              <a:buNone/>
              <a:defRPr sz="9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65355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85" y="811953"/>
            <a:ext cx="2946107" cy="2841837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3342" y="1753598"/>
            <a:ext cx="4624329" cy="8655197"/>
          </a:xfrm>
        </p:spPr>
        <p:txBody>
          <a:bodyPr anchor="t"/>
          <a:lstStyle>
            <a:lvl1pPr marL="0" indent="0">
              <a:buNone/>
              <a:defRPr sz="3197"/>
            </a:lvl1pPr>
            <a:lvl2pPr marL="456709" indent="0">
              <a:buNone/>
              <a:defRPr sz="2797"/>
            </a:lvl2pPr>
            <a:lvl3pPr marL="913417" indent="0">
              <a:buNone/>
              <a:defRPr sz="2397"/>
            </a:lvl3pPr>
            <a:lvl4pPr marL="1370126" indent="0">
              <a:buNone/>
              <a:defRPr sz="1998"/>
            </a:lvl4pPr>
            <a:lvl5pPr marL="1826834" indent="0">
              <a:buNone/>
              <a:defRPr sz="1998"/>
            </a:lvl5pPr>
            <a:lvl6pPr marL="2283543" indent="0">
              <a:buNone/>
              <a:defRPr sz="1998"/>
            </a:lvl6pPr>
            <a:lvl7pPr marL="2740251" indent="0">
              <a:buNone/>
              <a:defRPr sz="1998"/>
            </a:lvl7pPr>
            <a:lvl8pPr marL="3196960" indent="0">
              <a:buNone/>
              <a:defRPr sz="1998"/>
            </a:lvl8pPr>
            <a:lvl9pPr marL="3653668" indent="0">
              <a:buNone/>
              <a:defRPr sz="199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185" y="3653790"/>
            <a:ext cx="2946107" cy="6769098"/>
          </a:xfrm>
        </p:spPr>
        <p:txBody>
          <a:bodyPr/>
          <a:lstStyle>
            <a:lvl1pPr marL="0" indent="0">
              <a:buNone/>
              <a:defRPr sz="1598"/>
            </a:lvl1pPr>
            <a:lvl2pPr marL="456709" indent="0">
              <a:buNone/>
              <a:defRPr sz="1398"/>
            </a:lvl2pPr>
            <a:lvl3pPr marL="913417" indent="0">
              <a:buNone/>
              <a:defRPr sz="1199"/>
            </a:lvl3pPr>
            <a:lvl4pPr marL="1370126" indent="0">
              <a:buNone/>
              <a:defRPr sz="999"/>
            </a:lvl4pPr>
            <a:lvl5pPr marL="1826834" indent="0">
              <a:buNone/>
              <a:defRPr sz="999"/>
            </a:lvl5pPr>
            <a:lvl6pPr marL="2283543" indent="0">
              <a:buNone/>
              <a:defRPr sz="999"/>
            </a:lvl6pPr>
            <a:lvl7pPr marL="2740251" indent="0">
              <a:buNone/>
              <a:defRPr sz="999"/>
            </a:lvl7pPr>
            <a:lvl8pPr marL="3196960" indent="0">
              <a:buNone/>
              <a:defRPr sz="999"/>
            </a:lvl8pPr>
            <a:lvl9pPr marL="3653668" indent="0">
              <a:buNone/>
              <a:defRPr sz="9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24545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21198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6860" y="648437"/>
            <a:ext cx="1969621" cy="1032139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7996" y="648437"/>
            <a:ext cx="5794683" cy="1032139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581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6A0C-96C0-4B74-B832-36830D0942A9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185C-F73A-44D5-A70E-0A90A0B0F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6A0C-96C0-4B74-B832-36830D0942A9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185C-F73A-44D5-A70E-0A90A0B0F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04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85" y="811953"/>
            <a:ext cx="2946106" cy="2841837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3342" y="1753596"/>
            <a:ext cx="4624328" cy="8655197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185" y="3653790"/>
            <a:ext cx="2946106" cy="6769098"/>
          </a:xfrm>
        </p:spPr>
        <p:txBody>
          <a:bodyPr/>
          <a:lstStyle>
            <a:lvl1pPr marL="0" indent="0">
              <a:buNone/>
              <a:defRPr sz="1598"/>
            </a:lvl1pPr>
            <a:lvl2pPr marL="456743" indent="0">
              <a:buNone/>
              <a:defRPr sz="1399"/>
            </a:lvl2pPr>
            <a:lvl3pPr marL="913486" indent="0">
              <a:buNone/>
              <a:defRPr sz="1199"/>
            </a:lvl3pPr>
            <a:lvl4pPr marL="1370228" indent="0">
              <a:buNone/>
              <a:defRPr sz="999"/>
            </a:lvl4pPr>
            <a:lvl5pPr marL="1826971" indent="0">
              <a:buNone/>
              <a:defRPr sz="999"/>
            </a:lvl5pPr>
            <a:lvl6pPr marL="2283714" indent="0">
              <a:buNone/>
              <a:defRPr sz="999"/>
            </a:lvl6pPr>
            <a:lvl7pPr marL="2740457" indent="0">
              <a:buNone/>
              <a:defRPr sz="999"/>
            </a:lvl7pPr>
            <a:lvl8pPr marL="3197200" indent="0">
              <a:buNone/>
              <a:defRPr sz="999"/>
            </a:lvl8pPr>
            <a:lvl9pPr marL="3653942" indent="0">
              <a:buNone/>
              <a:defRPr sz="9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6A0C-96C0-4B74-B832-36830D0942A9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185C-F73A-44D5-A70E-0A90A0B0F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9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85" y="811953"/>
            <a:ext cx="2946106" cy="2841837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3342" y="1753596"/>
            <a:ext cx="4624328" cy="8655197"/>
          </a:xfrm>
        </p:spPr>
        <p:txBody>
          <a:bodyPr anchor="t"/>
          <a:lstStyle>
            <a:lvl1pPr marL="0" indent="0">
              <a:buNone/>
              <a:defRPr sz="3197"/>
            </a:lvl1pPr>
            <a:lvl2pPr marL="456743" indent="0">
              <a:buNone/>
              <a:defRPr sz="2797"/>
            </a:lvl2pPr>
            <a:lvl3pPr marL="913486" indent="0">
              <a:buNone/>
              <a:defRPr sz="2398"/>
            </a:lvl3pPr>
            <a:lvl4pPr marL="1370228" indent="0">
              <a:buNone/>
              <a:defRPr sz="1998"/>
            </a:lvl4pPr>
            <a:lvl5pPr marL="1826971" indent="0">
              <a:buNone/>
              <a:defRPr sz="1998"/>
            </a:lvl5pPr>
            <a:lvl6pPr marL="2283714" indent="0">
              <a:buNone/>
              <a:defRPr sz="1998"/>
            </a:lvl6pPr>
            <a:lvl7pPr marL="2740457" indent="0">
              <a:buNone/>
              <a:defRPr sz="1998"/>
            </a:lvl7pPr>
            <a:lvl8pPr marL="3197200" indent="0">
              <a:buNone/>
              <a:defRPr sz="1998"/>
            </a:lvl8pPr>
            <a:lvl9pPr marL="3653942" indent="0">
              <a:buNone/>
              <a:defRPr sz="199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185" y="3653790"/>
            <a:ext cx="2946106" cy="6769098"/>
          </a:xfrm>
        </p:spPr>
        <p:txBody>
          <a:bodyPr/>
          <a:lstStyle>
            <a:lvl1pPr marL="0" indent="0">
              <a:buNone/>
              <a:defRPr sz="1598"/>
            </a:lvl1pPr>
            <a:lvl2pPr marL="456743" indent="0">
              <a:buNone/>
              <a:defRPr sz="1399"/>
            </a:lvl2pPr>
            <a:lvl3pPr marL="913486" indent="0">
              <a:buNone/>
              <a:defRPr sz="1199"/>
            </a:lvl3pPr>
            <a:lvl4pPr marL="1370228" indent="0">
              <a:buNone/>
              <a:defRPr sz="999"/>
            </a:lvl4pPr>
            <a:lvl5pPr marL="1826971" indent="0">
              <a:buNone/>
              <a:defRPr sz="999"/>
            </a:lvl5pPr>
            <a:lvl6pPr marL="2283714" indent="0">
              <a:buNone/>
              <a:defRPr sz="999"/>
            </a:lvl6pPr>
            <a:lvl7pPr marL="2740457" indent="0">
              <a:buNone/>
              <a:defRPr sz="999"/>
            </a:lvl7pPr>
            <a:lvl8pPr marL="3197200" indent="0">
              <a:buNone/>
              <a:defRPr sz="999"/>
            </a:lvl8pPr>
            <a:lvl9pPr marL="3653942" indent="0">
              <a:buNone/>
              <a:defRPr sz="9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6A0C-96C0-4B74-B832-36830D0942A9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A185C-F73A-44D5-A70E-0A90A0B0F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363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7995" y="648437"/>
            <a:ext cx="7878485" cy="23541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7995" y="3242175"/>
            <a:ext cx="7878485" cy="7727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7995" y="11288409"/>
            <a:ext cx="2055257" cy="648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46A0C-96C0-4B74-B832-36830D0942A9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5795" y="11288409"/>
            <a:ext cx="3082885" cy="648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1223" y="11288409"/>
            <a:ext cx="2055257" cy="648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A185C-F73A-44D5-A70E-0A90A0B0F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902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3486" rtl="0" eaLnBrk="1" latinLnBrk="0" hangingPunct="1">
        <a:lnSpc>
          <a:spcPct val="90000"/>
        </a:lnSpc>
        <a:spcBef>
          <a:spcPct val="0"/>
        </a:spcBef>
        <a:buNone/>
        <a:defRPr sz="43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71" indent="-228371" algn="l" defTabSz="913486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114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1857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8600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5343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2085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68828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5571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2314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743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486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228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971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3714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0457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20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3942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7996" y="648439"/>
            <a:ext cx="7878485" cy="2354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7996" y="3242175"/>
            <a:ext cx="7878485" cy="7727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7996" y="11288411"/>
            <a:ext cx="2055257" cy="648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D6F8D-AFB4-41C3-AC78-2A4B404507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5796" y="11288411"/>
            <a:ext cx="3082885" cy="648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1224" y="11288411"/>
            <a:ext cx="2055257" cy="648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A2CD6-BD92-4F46-A678-C684733C9E4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618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3417" rtl="0" eaLnBrk="1" latinLnBrk="0" hangingPunct="1">
        <a:lnSpc>
          <a:spcPct val="90000"/>
        </a:lnSpc>
        <a:spcBef>
          <a:spcPct val="0"/>
        </a:spcBef>
        <a:buNone/>
        <a:defRPr sz="43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54" indent="-228354" algn="l" defTabSz="91341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063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141771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8480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5188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1897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68605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5314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2022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709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417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126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834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3543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0251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6960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3668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7996" y="648439"/>
            <a:ext cx="7878485" cy="2354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7996" y="3242175"/>
            <a:ext cx="7878485" cy="7727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7996" y="11288411"/>
            <a:ext cx="2055257" cy="648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5796" y="11288411"/>
            <a:ext cx="3082885" cy="648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1224" y="11288411"/>
            <a:ext cx="2055257" cy="648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092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3417" rtl="0" eaLnBrk="1" latinLnBrk="0" hangingPunct="1">
        <a:lnSpc>
          <a:spcPct val="90000"/>
        </a:lnSpc>
        <a:spcBef>
          <a:spcPct val="0"/>
        </a:spcBef>
        <a:buNone/>
        <a:defRPr sz="43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54" indent="-228354" algn="l" defTabSz="91341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063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141771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8480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5188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1897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68605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5314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2022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709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417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126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834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3543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0251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6960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3668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724" y="487737"/>
            <a:ext cx="8221028" cy="20298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724" y="2841838"/>
            <a:ext cx="8221028" cy="8037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6724" y="11288408"/>
            <a:ext cx="2131378" cy="648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08945"/>
            <a:fld id="{7EF7C6C2-C396-2D4E-8196-34797C87E57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8945"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0946" y="11288408"/>
            <a:ext cx="2892584" cy="648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08945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6374" y="11288408"/>
            <a:ext cx="2131378" cy="648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08945"/>
            <a:fld id="{E59C751A-FE0E-F444-A994-430675494F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08945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010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608945" rtl="0" eaLnBrk="1" latinLnBrk="0" hangingPunct="1">
        <a:spcBef>
          <a:spcPct val="0"/>
        </a:spcBef>
        <a:buNone/>
        <a:defRPr sz="5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09" indent="-456709" algn="l" defTabSz="608945" rtl="0" eaLnBrk="1" latinLnBrk="0" hangingPunct="1">
        <a:spcBef>
          <a:spcPct val="20000"/>
        </a:spcBef>
        <a:buFont typeface="Arial"/>
        <a:buChar char="•"/>
        <a:defRPr sz="4262" kern="1200">
          <a:solidFill>
            <a:schemeClr val="tx1"/>
          </a:solidFill>
          <a:latin typeface="+mn-lt"/>
          <a:ea typeface="+mn-ea"/>
          <a:cs typeface="+mn-cs"/>
        </a:defRPr>
      </a:lvl1pPr>
      <a:lvl2pPr marL="989535" indent="-380590" algn="l" defTabSz="608945" rtl="0" eaLnBrk="1" latinLnBrk="0" hangingPunct="1">
        <a:spcBef>
          <a:spcPct val="20000"/>
        </a:spcBef>
        <a:buFont typeface="Arial"/>
        <a:buChar char="–"/>
        <a:defRPr sz="3729" kern="1200">
          <a:solidFill>
            <a:schemeClr val="tx1"/>
          </a:solidFill>
          <a:latin typeface="+mn-lt"/>
          <a:ea typeface="+mn-ea"/>
          <a:cs typeface="+mn-cs"/>
        </a:defRPr>
      </a:lvl2pPr>
      <a:lvl3pPr marL="1522362" indent="-304472" algn="l" defTabSz="608945" rtl="0" eaLnBrk="1" latinLnBrk="0" hangingPunct="1">
        <a:spcBef>
          <a:spcPct val="20000"/>
        </a:spcBef>
        <a:buFont typeface="Arial"/>
        <a:buChar char="•"/>
        <a:defRPr sz="3197" kern="1200">
          <a:solidFill>
            <a:schemeClr val="tx1"/>
          </a:solidFill>
          <a:latin typeface="+mn-lt"/>
          <a:ea typeface="+mn-ea"/>
          <a:cs typeface="+mn-cs"/>
        </a:defRPr>
      </a:lvl3pPr>
      <a:lvl4pPr marL="2131306" indent="-304472" algn="l" defTabSz="608945" rtl="0" eaLnBrk="1" latinLnBrk="0" hangingPunct="1">
        <a:spcBef>
          <a:spcPct val="20000"/>
        </a:spcBef>
        <a:buFont typeface="Arial"/>
        <a:buChar char="–"/>
        <a:defRPr sz="2664" kern="1200">
          <a:solidFill>
            <a:schemeClr val="tx1"/>
          </a:solidFill>
          <a:latin typeface="+mn-lt"/>
          <a:ea typeface="+mn-ea"/>
          <a:cs typeface="+mn-cs"/>
        </a:defRPr>
      </a:lvl4pPr>
      <a:lvl5pPr marL="2740251" indent="-304472" algn="l" defTabSz="608945" rtl="0" eaLnBrk="1" latinLnBrk="0" hangingPunct="1">
        <a:spcBef>
          <a:spcPct val="20000"/>
        </a:spcBef>
        <a:buFont typeface="Arial"/>
        <a:buChar char="»"/>
        <a:defRPr sz="2664" kern="1200">
          <a:solidFill>
            <a:schemeClr val="tx1"/>
          </a:solidFill>
          <a:latin typeface="+mn-lt"/>
          <a:ea typeface="+mn-ea"/>
          <a:cs typeface="+mn-cs"/>
        </a:defRPr>
      </a:lvl5pPr>
      <a:lvl6pPr marL="3349196" indent="-304472" algn="l" defTabSz="608945" rtl="0" eaLnBrk="1" latinLnBrk="0" hangingPunct="1">
        <a:spcBef>
          <a:spcPct val="20000"/>
        </a:spcBef>
        <a:buFont typeface="Arial"/>
        <a:buChar char="•"/>
        <a:defRPr sz="2664" kern="1200">
          <a:solidFill>
            <a:schemeClr val="tx1"/>
          </a:solidFill>
          <a:latin typeface="+mn-lt"/>
          <a:ea typeface="+mn-ea"/>
          <a:cs typeface="+mn-cs"/>
        </a:defRPr>
      </a:lvl6pPr>
      <a:lvl7pPr marL="3958140" indent="-304472" algn="l" defTabSz="608945" rtl="0" eaLnBrk="1" latinLnBrk="0" hangingPunct="1">
        <a:spcBef>
          <a:spcPct val="20000"/>
        </a:spcBef>
        <a:buFont typeface="Arial"/>
        <a:buChar char="•"/>
        <a:defRPr sz="2664" kern="1200">
          <a:solidFill>
            <a:schemeClr val="tx1"/>
          </a:solidFill>
          <a:latin typeface="+mn-lt"/>
          <a:ea typeface="+mn-ea"/>
          <a:cs typeface="+mn-cs"/>
        </a:defRPr>
      </a:lvl7pPr>
      <a:lvl8pPr marL="4567085" indent="-304472" algn="l" defTabSz="608945" rtl="0" eaLnBrk="1" latinLnBrk="0" hangingPunct="1">
        <a:spcBef>
          <a:spcPct val="20000"/>
        </a:spcBef>
        <a:buFont typeface="Arial"/>
        <a:buChar char="•"/>
        <a:defRPr sz="2664" kern="1200">
          <a:solidFill>
            <a:schemeClr val="tx1"/>
          </a:solidFill>
          <a:latin typeface="+mn-lt"/>
          <a:ea typeface="+mn-ea"/>
          <a:cs typeface="+mn-cs"/>
        </a:defRPr>
      </a:lvl8pPr>
      <a:lvl9pPr marL="5176030" indent="-304472" algn="l" defTabSz="608945" rtl="0" eaLnBrk="1" latinLnBrk="0" hangingPunct="1">
        <a:spcBef>
          <a:spcPct val="20000"/>
        </a:spcBef>
        <a:buFont typeface="Arial"/>
        <a:buChar char="•"/>
        <a:defRPr sz="266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1pPr>
      <a:lvl2pPr marL="608945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217889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3pPr>
      <a:lvl4pPr marL="1826834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4pPr>
      <a:lvl5pPr marL="2435779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5pPr>
      <a:lvl6pPr marL="3044723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653668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262613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871557" algn="l" defTabSz="608945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7996" y="648439"/>
            <a:ext cx="7878485" cy="2354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7996" y="3242175"/>
            <a:ext cx="7878485" cy="7727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7996" y="11288411"/>
            <a:ext cx="2055257" cy="648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C0918-410A-4B4B-882D-FEC9D171C21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5796" y="11288411"/>
            <a:ext cx="3082885" cy="648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1224" y="11288411"/>
            <a:ext cx="2055257" cy="648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F856E-1EAB-46FC-B5BD-352B4EADCE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024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3417" rtl="0" eaLnBrk="1" latinLnBrk="0" hangingPunct="1">
        <a:lnSpc>
          <a:spcPct val="90000"/>
        </a:lnSpc>
        <a:spcBef>
          <a:spcPct val="0"/>
        </a:spcBef>
        <a:buNone/>
        <a:defRPr sz="43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54" indent="-228354" algn="l" defTabSz="91341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063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141771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8480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5188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1897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68605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5314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2022" indent="-228354" algn="l" defTabSz="913417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709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417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126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834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3543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0251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6960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3668" algn="l" defTabSz="913417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www.eventbrite.com/" TargetMode="Externa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hyperlink" Target="http://bit.ly/pgt-openhous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Relationship Id="rId6" Type="http://schemas.openxmlformats.org/officeDocument/2006/relationships/hyperlink" Target="http://www.peoplegrowingtogether.toastmastersclubs.org/" TargetMode="External"/><Relationship Id="rId5" Type="http://schemas.openxmlformats.org/officeDocument/2006/relationships/hyperlink" Target="mailto:officers-1117255@toastmastersclubs.org" TargetMode="Externa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4.jpeg"/><Relationship Id="rId4" Type="http://schemas.openxmlformats.org/officeDocument/2006/relationships/hyperlink" Target="mailto:KANDR1@YAHOO.CO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8.xml"/><Relationship Id="rId6" Type="http://schemas.openxmlformats.org/officeDocument/2006/relationships/hyperlink" Target="https://www.eventbrite.com/e/advanced-toastmasters-of-asheville-open-house-an-evaluations-presentation-tickets-54227657383?aff=ebdssbdestsearch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Manual Input 7"/>
          <p:cNvSpPr/>
          <p:nvPr/>
        </p:nvSpPr>
        <p:spPr>
          <a:xfrm>
            <a:off x="0" y="-1176265"/>
            <a:ext cx="9176442" cy="13355565"/>
          </a:xfrm>
          <a:prstGeom prst="flowChartManualInput">
            <a:avLst/>
          </a:prstGeom>
          <a:solidFill>
            <a:srgbClr val="173A59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4439" y="7733130"/>
            <a:ext cx="2489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8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Roger Williams, PM1</a:t>
            </a:r>
          </a:p>
          <a:p>
            <a:pPr algn="ctr"/>
            <a:r>
              <a:rPr lang="en-US" dirty="0">
                <a:solidFill>
                  <a:srgbClr val="99CC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A Story of Perseverance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71381" y="7750011"/>
            <a:ext cx="26193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8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Rafael Quintero, DTM</a:t>
            </a:r>
          </a:p>
          <a:p>
            <a:pPr algn="ctr"/>
            <a:r>
              <a:rPr lang="en-US" dirty="0">
                <a:solidFill>
                  <a:srgbClr val="92D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The Hardest Part Is Walking Through The Door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1381" y="5416833"/>
            <a:ext cx="2619376" cy="233317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3474" y="5416833"/>
            <a:ext cx="1810190" cy="229949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68043" y="7786755"/>
            <a:ext cx="23879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8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CJ Frey, DTM, PQD (District 5)</a:t>
            </a:r>
          </a:p>
          <a:p>
            <a:pPr algn="ctr"/>
            <a:r>
              <a:rPr lang="en-US" dirty="0">
                <a:solidFill>
                  <a:srgbClr val="92D05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What’s The Difference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7105" y="-64718"/>
            <a:ext cx="5612705" cy="314356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3396" y="1250046"/>
            <a:ext cx="249555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35449" y="-35270"/>
            <a:ext cx="3611143" cy="88404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People Growing Together Toastmasters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14305" y="3480119"/>
            <a:ext cx="92050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FFFF66"/>
                </a:solidFill>
              </a:rPr>
              <a:t>Ignite Your Career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FFFF66"/>
                </a:solidFill>
              </a:rPr>
              <a:t>Win That Job Interview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FFFF66"/>
                </a:solidFill>
              </a:rPr>
              <a:t>Enhance Zoom Skills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FFFF66"/>
                </a:solidFill>
              </a:rPr>
              <a:t>Continuous Professional Skills Development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FFFF66"/>
                </a:solidFill>
              </a:rPr>
              <a:t>Become an Effective Communicator &amp; Sustainable Leader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0750" y="9336263"/>
            <a:ext cx="1816009" cy="1499862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-14305" y="9015217"/>
            <a:ext cx="45953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solidFill>
                  <a:srgbClr val="FFFF66"/>
                </a:solidFill>
              </a:rPr>
              <a:t>Tuesday, February 2, 2021</a:t>
            </a:r>
          </a:p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rgbClr val="FFFF66"/>
                </a:solidFill>
              </a:rPr>
              <a:t>Meeting: 5:30 pm – 6:45 pm (EST)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0" y="10005128"/>
            <a:ext cx="4581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66"/>
                </a:solidFill>
                <a:latin typeface="Arial"/>
                <a:cs typeface="Arial"/>
              </a:rPr>
              <a:t>CONTACT:</a:t>
            </a:r>
          </a:p>
          <a:p>
            <a:pPr algn="ctr"/>
            <a:r>
              <a:rPr lang="en-US" sz="1600" dirty="0">
                <a:solidFill>
                  <a:srgbClr val="FFFF66"/>
                </a:solidFill>
                <a:latin typeface="Arial"/>
                <a:cs typeface="Arial"/>
              </a:rPr>
              <a:t>Glenda Edwards, President</a:t>
            </a:r>
          </a:p>
          <a:p>
            <a:pPr algn="ctr"/>
            <a:r>
              <a:rPr lang="en-US" sz="1600" dirty="0">
                <a:solidFill>
                  <a:srgbClr val="FFFF66"/>
                </a:solidFill>
                <a:latin typeface="Arial"/>
                <a:cs typeface="Arial"/>
              </a:rPr>
              <a:t>glenda.teams-edwards@d37toastmasters.org</a:t>
            </a:r>
          </a:p>
        </p:txBody>
      </p:sp>
      <p:sp>
        <p:nvSpPr>
          <p:cNvPr id="23" name="Rectangle 22"/>
          <p:cNvSpPr/>
          <p:nvPr/>
        </p:nvSpPr>
        <p:spPr>
          <a:xfrm>
            <a:off x="0" y="11340384"/>
            <a:ext cx="9176442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b="1" dirty="0">
                <a:solidFill>
                  <a:srgbClr val="FFFF66"/>
                </a:solidFill>
              </a:rPr>
              <a:t>Zoom opens at 5:00 pm (EST): </a:t>
            </a:r>
          </a:p>
          <a:p>
            <a:pPr algn="ctr">
              <a:lnSpc>
                <a:spcPct val="120000"/>
              </a:lnSpc>
            </a:pPr>
            <a:r>
              <a:rPr lang="en-US" sz="1600" b="1" dirty="0">
                <a:solidFill>
                  <a:srgbClr val="FFFF66"/>
                </a:solidFill>
              </a:rPr>
              <a:t>https://zoom.us/j/95461964943?pwd=Q0pQQkE5N2JpemVHMFVtMFhNQkhFdz09</a:t>
            </a:r>
            <a:endParaRPr lang="en-US" sz="1600" dirty="0">
              <a:solidFill>
                <a:srgbClr val="FFFF6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56" y="5458251"/>
            <a:ext cx="1693558" cy="2258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105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-1" y="8425297"/>
            <a:ext cx="9134475" cy="461217"/>
          </a:xfrm>
          <a:prstGeom prst="rect">
            <a:avLst/>
          </a:prstGeom>
          <a:solidFill>
            <a:srgbClr val="FFFF43"/>
          </a:solidFill>
        </p:spPr>
        <p:txBody>
          <a:bodyPr wrap="square" rtlCol="0">
            <a:spAutoFit/>
          </a:bodyPr>
          <a:lstStyle/>
          <a:p>
            <a:endParaRPr lang="en-US" sz="2397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0"/>
            <a:ext cx="9134475" cy="3930398"/>
          </a:xfrm>
          <a:solidFill>
            <a:srgbClr val="FFCC00"/>
          </a:solidFill>
        </p:spPr>
        <p:txBody>
          <a:bodyPr>
            <a:normAutofit/>
          </a:bodyPr>
          <a:lstStyle/>
          <a:p>
            <a:endParaRPr lang="en-US" sz="2664" b="1" dirty="0">
              <a:solidFill>
                <a:srgbClr val="960000"/>
              </a:solidFill>
            </a:endParaRPr>
          </a:p>
        </p:txBody>
      </p:sp>
      <p:pic>
        <p:nvPicPr>
          <p:cNvPr id="4" name="Picture 2" descr="https://www.toastmasters.org/resources/logos-images-and-templates/~/media/C816EC7414874E6A8DC63C447B3AEE6B.ashx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40348" y="-704613"/>
            <a:ext cx="12074822" cy="361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www.toastmasters.org/resources/logos-images-and-templates/~/media/73F91A704EE446E183E2C5F9F5BA1287.ashx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61298" y="-1188322"/>
            <a:ext cx="7716720" cy="4580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 rot="20349430">
            <a:off x="130723" y="350602"/>
            <a:ext cx="5589060" cy="1732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55" dirty="0">
                <a:solidFill>
                  <a:srgbClr val="002060"/>
                </a:solidFill>
              </a:rPr>
              <a:t>Kick-Start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10879" y="1318737"/>
            <a:ext cx="5998301" cy="1568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590" b="1" dirty="0">
                <a:solidFill>
                  <a:srgbClr val="002060"/>
                </a:solidFill>
                <a:latin typeface="Racetrac" panose="00000400000000000000" pitchFamily="2" charset="0"/>
              </a:rPr>
              <a:t>Your Weekend!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02298" y="7755398"/>
            <a:ext cx="7575938" cy="58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97" dirty="0">
                <a:solidFill>
                  <a:srgbClr val="002060"/>
                </a:solidFill>
              </a:rPr>
              <a:t>Join us at our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61980" y="7860124"/>
            <a:ext cx="7637865" cy="1732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55" dirty="0">
                <a:solidFill>
                  <a:srgbClr val="002060"/>
                </a:solidFill>
              </a:rPr>
              <a:t>OPEN HOUSE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44947" y="9205722"/>
            <a:ext cx="7238741" cy="625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63" dirty="0">
                <a:solidFill>
                  <a:srgbClr val="002060"/>
                </a:solidFill>
              </a:rPr>
              <a:t>Thursday, June 14, 2018 ~ 5:30 P.M.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648265" y="9778676"/>
            <a:ext cx="7339352" cy="379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65" b="1" dirty="0">
                <a:solidFill>
                  <a:srgbClr val="002060"/>
                </a:solidFill>
              </a:rPr>
              <a:t>Rowan Chamber of Commerce ~ 204 E Innes St, 2</a:t>
            </a:r>
            <a:r>
              <a:rPr lang="en-US" sz="1865" b="1" baseline="30000" dirty="0">
                <a:solidFill>
                  <a:srgbClr val="002060"/>
                </a:solidFill>
              </a:rPr>
              <a:t>nd</a:t>
            </a:r>
            <a:r>
              <a:rPr lang="en-US" sz="1865" b="1" dirty="0">
                <a:solidFill>
                  <a:srgbClr val="002060"/>
                </a:solidFill>
              </a:rPr>
              <a:t> Floor, Salisbury, NC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18" y="4003371"/>
            <a:ext cx="4154200" cy="375202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7875" y="2856933"/>
            <a:ext cx="9153430" cy="107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197" b="1" dirty="0">
                <a:solidFill>
                  <a:srgbClr val="960000"/>
                </a:solidFill>
              </a:rPr>
              <a:t>People Growing Together Toastmasters</a:t>
            </a:r>
          </a:p>
          <a:p>
            <a:pPr algn="ctr"/>
            <a:r>
              <a:rPr lang="en-US" sz="3197" b="1" dirty="0">
                <a:solidFill>
                  <a:srgbClr val="960000"/>
                </a:solidFill>
              </a:rPr>
              <a:t>Featured Guest Speaker ~ Matthew Charity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67237" y="3907090"/>
            <a:ext cx="4567238" cy="3765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197" b="1" dirty="0">
                <a:solidFill>
                  <a:srgbClr val="960000"/>
                </a:solidFill>
              </a:rPr>
              <a:t>Benefits of </a:t>
            </a:r>
            <a:r>
              <a:rPr lang="en-US" sz="4795" b="1" dirty="0" err="1">
                <a:solidFill>
                  <a:srgbClr val="002060"/>
                </a:solidFill>
              </a:rPr>
              <a:t>Improv</a:t>
            </a:r>
            <a:r>
              <a:rPr lang="en-US" sz="3197" b="1" dirty="0">
                <a:solidFill>
                  <a:srgbClr val="960000"/>
                </a:solidFill>
              </a:rPr>
              <a:t> </a:t>
            </a:r>
            <a:r>
              <a:rPr lang="en-US" sz="3197" b="1" i="1" dirty="0">
                <a:solidFill>
                  <a:srgbClr val="960000"/>
                </a:solidFill>
              </a:rPr>
              <a:t>For </a:t>
            </a:r>
          </a:p>
          <a:p>
            <a:pPr algn="ctr"/>
            <a:r>
              <a:rPr lang="en-US" sz="3197" b="1" i="1" dirty="0">
                <a:solidFill>
                  <a:srgbClr val="960000"/>
                </a:solidFill>
              </a:rPr>
              <a:t>Adults and Students</a:t>
            </a:r>
          </a:p>
          <a:p>
            <a:pPr algn="ctr">
              <a:lnSpc>
                <a:spcPct val="120000"/>
              </a:lnSpc>
            </a:pPr>
            <a:endParaRPr lang="en-US" sz="400" b="1" dirty="0">
              <a:solidFill>
                <a:prstClr val="black"/>
              </a:solidFill>
            </a:endParaRPr>
          </a:p>
          <a:p>
            <a:pPr algn="ctr">
              <a:lnSpc>
                <a:spcPct val="120000"/>
              </a:lnSpc>
            </a:pPr>
            <a:endParaRPr lang="en-US" sz="1332" dirty="0">
              <a:solidFill>
                <a:prstClr val="black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2664" dirty="0">
                <a:solidFill>
                  <a:prstClr val="black"/>
                </a:solidFill>
              </a:rPr>
              <a:t>COME AND LEARN </a:t>
            </a:r>
          </a:p>
          <a:p>
            <a:pPr algn="ctr">
              <a:lnSpc>
                <a:spcPct val="120000"/>
              </a:lnSpc>
            </a:pPr>
            <a:r>
              <a:rPr lang="en-US" sz="2664" dirty="0">
                <a:solidFill>
                  <a:prstClr val="black"/>
                </a:solidFill>
              </a:rPr>
              <a:t>HOW IMPROV CAN </a:t>
            </a:r>
          </a:p>
          <a:p>
            <a:pPr algn="ctr">
              <a:lnSpc>
                <a:spcPct val="120000"/>
              </a:lnSpc>
            </a:pPr>
            <a:r>
              <a:rPr lang="en-US" sz="2664" dirty="0">
                <a:solidFill>
                  <a:prstClr val="black"/>
                </a:solidFill>
              </a:rPr>
              <a:t>BENEFIT YOU!</a:t>
            </a:r>
          </a:p>
          <a:p>
            <a:pPr algn="ctr">
              <a:lnSpc>
                <a:spcPct val="120000"/>
              </a:lnSpc>
            </a:pPr>
            <a:endParaRPr lang="en-US" sz="1332" dirty="0">
              <a:solidFill>
                <a:prstClr val="black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400" dirty="0">
                <a:solidFill>
                  <a:prstClr val="black"/>
                </a:solidFill>
              </a:rPr>
              <a:t> </a:t>
            </a:r>
          </a:p>
          <a:p>
            <a:pPr algn="ctr"/>
            <a:r>
              <a:rPr lang="en-US" sz="2131" b="1" i="1" dirty="0">
                <a:solidFill>
                  <a:srgbClr val="960000"/>
                </a:solidFill>
              </a:rPr>
              <a:t>EVERYONE IS WELCOME!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68450" y="10522079"/>
            <a:ext cx="4246732" cy="830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dirty="0">
                <a:solidFill>
                  <a:srgbClr val="96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NETWORKING STARTS AT 5:30 P.M.</a:t>
            </a:r>
          </a:p>
          <a:p>
            <a:pPr algn="ctr"/>
            <a:r>
              <a:rPr lang="en-US" sz="1598" dirty="0">
                <a:solidFill>
                  <a:srgbClr val="96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 – FOOD, DOOR PRIZES </a:t>
            </a:r>
          </a:p>
          <a:p>
            <a:pPr algn="ctr"/>
            <a:r>
              <a:rPr lang="en-US" sz="1598" dirty="0">
                <a:solidFill>
                  <a:srgbClr val="96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LOTS OF LAUGHTER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712333" y="10309642"/>
            <a:ext cx="4275285" cy="132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b="1" dirty="0">
                <a:solidFill>
                  <a:prstClr val="black"/>
                </a:solidFill>
                <a:latin typeface="Arial"/>
                <a:cs typeface="Arial"/>
              </a:rPr>
              <a:t>TIM EDWARDS</a:t>
            </a:r>
          </a:p>
          <a:p>
            <a:pPr algn="ctr"/>
            <a:r>
              <a:rPr lang="en-US" sz="1598" b="1" dirty="0">
                <a:solidFill>
                  <a:prstClr val="black"/>
                </a:solidFill>
                <a:latin typeface="Arial"/>
                <a:cs typeface="Arial"/>
              </a:rPr>
              <a:t>VICE PRESIDENT MEMBERSHIP</a:t>
            </a:r>
          </a:p>
          <a:p>
            <a:pPr algn="ctr"/>
            <a:r>
              <a:rPr lang="en-US" sz="1598" b="1" dirty="0">
                <a:solidFill>
                  <a:prstClr val="black"/>
                </a:solidFill>
                <a:latin typeface="Arial"/>
                <a:cs typeface="Arial"/>
              </a:rPr>
              <a:t>thedwards@windstream.net</a:t>
            </a:r>
          </a:p>
          <a:p>
            <a:pPr algn="ctr"/>
            <a:r>
              <a:rPr lang="en-US" sz="1598" b="1" dirty="0">
                <a:solidFill>
                  <a:prstClr val="black"/>
                </a:solidFill>
                <a:latin typeface="Arial"/>
                <a:cs typeface="Arial"/>
              </a:rPr>
              <a:t>980-250-1026</a:t>
            </a:r>
          </a:p>
          <a:p>
            <a:pPr algn="ctr"/>
            <a:endParaRPr lang="en-US" sz="1598" b="1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0" y="11646399"/>
            <a:ext cx="9060335" cy="461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7" dirty="0">
                <a:solidFill>
                  <a:prstClr val="black"/>
                </a:solidFill>
                <a:hlinkClick r:id="rId5"/>
              </a:rPr>
              <a:t>https://www.eventbrite.com</a:t>
            </a:r>
            <a:r>
              <a:rPr lang="en-US" sz="2397" dirty="0">
                <a:solidFill>
                  <a:prstClr val="black"/>
                </a:solidFill>
              </a:rPr>
              <a:t>  search Toastmasters in Salisbury NC</a:t>
            </a:r>
          </a:p>
        </p:txBody>
      </p:sp>
    </p:spTree>
    <p:extLst>
      <p:ext uri="{BB962C8B-B14F-4D97-AF65-F5344CB8AC3E}">
        <p14:creationId xmlns:p14="http://schemas.microsoft.com/office/powerpoint/2010/main" val="2956499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32" y="6512209"/>
            <a:ext cx="9142307" cy="572486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32" y="-16026"/>
            <a:ext cx="9142307" cy="655329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</p:pic>
      <p:sp>
        <p:nvSpPr>
          <p:cNvPr id="6" name="TextBox 5"/>
          <p:cNvSpPr txBox="1"/>
          <p:nvPr/>
        </p:nvSpPr>
        <p:spPr>
          <a:xfrm>
            <a:off x="3950" y="11740"/>
            <a:ext cx="9142307" cy="173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7" dirty="0">
                <a:solidFill>
                  <a:srgbClr val="FFC000">
                    <a:lumMod val="40000"/>
                    <a:lumOff val="60000"/>
                  </a:srgbClr>
                </a:solidFill>
              </a:rPr>
              <a:t>PEOPLE GROWING TOGETHER TOASTMASTERS </a:t>
            </a:r>
            <a:r>
              <a:rPr lang="en-US" sz="2397" dirty="0">
                <a:solidFill>
                  <a:srgbClr val="FFC000">
                    <a:lumMod val="40000"/>
                    <a:lumOff val="60000"/>
                  </a:srgbClr>
                </a:solidFill>
                <a:latin typeface="Duchess" panose="03000600000000020000" pitchFamily="66" charset="0"/>
              </a:rPr>
              <a:t>Open House</a:t>
            </a:r>
          </a:p>
          <a:p>
            <a:pPr algn="ctr"/>
            <a:r>
              <a:rPr lang="en-US" sz="2397" dirty="0">
                <a:solidFill>
                  <a:srgbClr val="FFC000">
                    <a:lumMod val="40000"/>
                    <a:lumOff val="60000"/>
                  </a:srgbClr>
                </a:solidFill>
              </a:rPr>
              <a:t>PRESENTS</a:t>
            </a:r>
          </a:p>
          <a:p>
            <a:pPr algn="ctr"/>
            <a:r>
              <a:rPr lang="en-US" sz="5860" dirty="0">
                <a:solidFill>
                  <a:prstClr val="white"/>
                </a:solidFill>
                <a:latin typeface="Duchess" panose="03000600000000020000" pitchFamily="66" charset="0"/>
              </a:rPr>
              <a:t>Monnica Rose, DTM, PRA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11749" y="1778774"/>
            <a:ext cx="4622203" cy="6889065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729" b="1" dirty="0">
                <a:solidFill>
                  <a:srgbClr val="990000"/>
                </a:solidFill>
              </a:rPr>
              <a:t>“Membership has its Privileges”!</a:t>
            </a:r>
          </a:p>
          <a:p>
            <a:pPr algn="ctr">
              <a:lnSpc>
                <a:spcPct val="120000"/>
              </a:lnSpc>
            </a:pPr>
            <a:endParaRPr lang="en-US" sz="1066" dirty="0">
              <a:solidFill>
                <a:prstClr val="black"/>
              </a:solidFill>
            </a:endParaRPr>
          </a:p>
          <a:p>
            <a:r>
              <a:rPr lang="en-US" sz="1998" b="1" dirty="0">
                <a:solidFill>
                  <a:prstClr val="white"/>
                </a:solidFill>
              </a:rPr>
              <a:t>Are you looking to BUILD a better YOU?</a:t>
            </a:r>
          </a:p>
          <a:p>
            <a:endParaRPr lang="en-US" sz="1998" dirty="0">
              <a:solidFill>
                <a:prstClr val="white"/>
              </a:solidFill>
            </a:endParaRPr>
          </a:p>
          <a:p>
            <a:r>
              <a:rPr lang="en-US" sz="1998" dirty="0">
                <a:solidFill>
                  <a:prstClr val="white">
                    <a:lumMod val="95000"/>
                  </a:prstClr>
                </a:solidFill>
              </a:rPr>
              <a:t>Join us as Monnica shares…</a:t>
            </a:r>
          </a:p>
          <a:p>
            <a:pPr marL="380590" indent="-380590">
              <a:buFont typeface="Arial" panose="020B0604020202020204" pitchFamily="34" charset="0"/>
              <a:buChar char="•"/>
            </a:pPr>
            <a:r>
              <a:rPr lang="en-US" sz="1998" b="1" dirty="0">
                <a:solidFill>
                  <a:srgbClr val="990000"/>
                </a:solidFill>
              </a:rPr>
              <a:t>WHY</a:t>
            </a:r>
            <a:r>
              <a:rPr lang="en-US" sz="1998" dirty="0">
                <a:solidFill>
                  <a:prstClr val="white">
                    <a:lumMod val="95000"/>
                  </a:prstClr>
                </a:solidFill>
              </a:rPr>
              <a:t> you need to look no further</a:t>
            </a:r>
          </a:p>
          <a:p>
            <a:pPr marL="380590" indent="-380590">
              <a:buFont typeface="Arial" panose="020B0604020202020204" pitchFamily="34" charset="0"/>
              <a:buChar char="•"/>
            </a:pPr>
            <a:r>
              <a:rPr lang="en-US" sz="1998" dirty="0">
                <a:solidFill>
                  <a:prstClr val="white">
                    <a:lumMod val="95000"/>
                  </a:prstClr>
                </a:solidFill>
              </a:rPr>
              <a:t>Explain </a:t>
            </a:r>
            <a:r>
              <a:rPr lang="en-US" sz="1998" b="1" dirty="0">
                <a:solidFill>
                  <a:srgbClr val="990000"/>
                </a:solidFill>
              </a:rPr>
              <a:t>HOW</a:t>
            </a:r>
            <a:r>
              <a:rPr lang="en-US" sz="1998" dirty="0">
                <a:solidFill>
                  <a:prstClr val="white">
                    <a:lumMod val="95000"/>
                  </a:prstClr>
                </a:solidFill>
              </a:rPr>
              <a:t> to make your membership a worldwide experience</a:t>
            </a:r>
          </a:p>
          <a:p>
            <a:pPr marL="380590" indent="-380590">
              <a:buFont typeface="Arial" panose="020B0604020202020204" pitchFamily="34" charset="0"/>
              <a:buChar char="•"/>
            </a:pPr>
            <a:r>
              <a:rPr lang="en-US" sz="1998" dirty="0">
                <a:solidFill>
                  <a:prstClr val="white">
                    <a:lumMod val="95000"/>
                  </a:prstClr>
                </a:solidFill>
              </a:rPr>
              <a:t>Show you </a:t>
            </a:r>
            <a:r>
              <a:rPr lang="en-US" sz="1998" b="1" dirty="0">
                <a:solidFill>
                  <a:srgbClr val="990000"/>
                </a:solidFill>
              </a:rPr>
              <a:t>WHERE</a:t>
            </a:r>
            <a:r>
              <a:rPr lang="en-US" sz="1998" dirty="0">
                <a:solidFill>
                  <a:prstClr val="white">
                    <a:lumMod val="95000"/>
                  </a:prstClr>
                </a:solidFill>
              </a:rPr>
              <a:t> to gain access to immediate feedback, so you grow as a better communicator and leader! </a:t>
            </a:r>
          </a:p>
          <a:p>
            <a:endParaRPr lang="en-US" sz="1998" dirty="0">
              <a:solidFill>
                <a:prstClr val="white"/>
              </a:solidFill>
            </a:endParaRPr>
          </a:p>
          <a:p>
            <a:pPr algn="ctr"/>
            <a:r>
              <a:rPr lang="en-US" sz="2397" dirty="0">
                <a:solidFill>
                  <a:srgbClr val="990000"/>
                </a:solidFill>
              </a:rPr>
              <a:t>You don’t want to miss this interactive presentation to learn why </a:t>
            </a:r>
          </a:p>
          <a:p>
            <a:pPr algn="ctr"/>
            <a:r>
              <a:rPr lang="en-US" sz="2397" b="1" i="1" dirty="0">
                <a:solidFill>
                  <a:srgbClr val="990000"/>
                </a:solidFill>
              </a:rPr>
              <a:t>“Membership has its Privileges”</a:t>
            </a:r>
            <a:r>
              <a:rPr lang="en-US" sz="2397" dirty="0">
                <a:solidFill>
                  <a:srgbClr val="990000"/>
                </a:solidFill>
              </a:rPr>
              <a:t>!</a:t>
            </a:r>
          </a:p>
          <a:p>
            <a:pPr algn="ctr"/>
            <a:endParaRPr lang="en-US" sz="1066" dirty="0">
              <a:solidFill>
                <a:prstClr val="black"/>
              </a:solidFill>
            </a:endParaRPr>
          </a:p>
          <a:p>
            <a:pPr algn="ctr">
              <a:lnSpc>
                <a:spcPct val="120000"/>
              </a:lnSpc>
            </a:pPr>
            <a:endParaRPr lang="en-US" sz="799" dirty="0">
              <a:solidFill>
                <a:prstClr val="black"/>
              </a:solidFill>
            </a:endParaRPr>
          </a:p>
          <a:p>
            <a:pPr algn="ctr">
              <a:lnSpc>
                <a:spcPct val="120000"/>
              </a:lnSpc>
            </a:pPr>
            <a:endParaRPr lang="en-US" sz="799" dirty="0">
              <a:solidFill>
                <a:prstClr val="black"/>
              </a:solidFill>
            </a:endParaRPr>
          </a:p>
          <a:p>
            <a:pPr algn="ctr">
              <a:lnSpc>
                <a:spcPct val="120000"/>
              </a:lnSpc>
            </a:pPr>
            <a:endParaRPr lang="en-US" sz="799" dirty="0">
              <a:solidFill>
                <a:prstClr val="black"/>
              </a:solidFill>
            </a:endParaRPr>
          </a:p>
          <a:p>
            <a:pPr algn="ctr">
              <a:lnSpc>
                <a:spcPct val="120000"/>
              </a:lnSpc>
            </a:pPr>
            <a:endParaRPr lang="en-US" sz="799" dirty="0">
              <a:solidFill>
                <a:prstClr val="black"/>
              </a:solidFill>
            </a:endParaRPr>
          </a:p>
          <a:p>
            <a:pPr algn="ctr">
              <a:lnSpc>
                <a:spcPct val="120000"/>
              </a:lnSpc>
            </a:pPr>
            <a:endParaRPr lang="en-US" sz="799" dirty="0">
              <a:solidFill>
                <a:prstClr val="black"/>
              </a:solidFill>
            </a:endParaRPr>
          </a:p>
        </p:txBody>
      </p:sp>
      <p:pic>
        <p:nvPicPr>
          <p:cNvPr id="1028" name="Picture 4" descr="http://berlinstudent.files.wordpress.com/2013/08/toastmasters-logo-new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4659" y="10350657"/>
            <a:ext cx="1308935" cy="1368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Connector 18"/>
          <p:cNvCxnSpPr/>
          <p:nvPr/>
        </p:nvCxnSpPr>
        <p:spPr>
          <a:xfrm>
            <a:off x="-11750" y="8652610"/>
            <a:ext cx="9197274" cy="53985"/>
          </a:xfrm>
          <a:prstGeom prst="line">
            <a:avLst/>
          </a:prstGeom>
          <a:ln w="76200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6888" y="1778774"/>
            <a:ext cx="4547587" cy="686955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8301" y="9359365"/>
            <a:ext cx="4542101" cy="879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131" b="1" dirty="0">
                <a:solidFill>
                  <a:prstClr val="white"/>
                </a:solidFill>
              </a:rPr>
              <a:t>Tuesday, August 25, 2020</a:t>
            </a:r>
          </a:p>
          <a:p>
            <a:pPr algn="ctr">
              <a:lnSpc>
                <a:spcPct val="120000"/>
              </a:lnSpc>
            </a:pPr>
            <a:r>
              <a:rPr lang="en-US" sz="2131" dirty="0">
                <a:solidFill>
                  <a:prstClr val="white"/>
                </a:solidFill>
              </a:rPr>
              <a:t>Meeting: 5:30 pm – 7:00 pm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99556" y="9389529"/>
            <a:ext cx="4542102" cy="107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8" dirty="0">
                <a:solidFill>
                  <a:prstClr val="white"/>
                </a:solidFill>
                <a:latin typeface="Arial"/>
                <a:cs typeface="Arial"/>
              </a:rPr>
              <a:t>Glenda Edwards, President</a:t>
            </a:r>
          </a:p>
          <a:p>
            <a:pPr algn="ctr"/>
            <a:r>
              <a:rPr lang="en-US" sz="1598" b="1" dirty="0">
                <a:solidFill>
                  <a:prstClr val="black"/>
                </a:solidFill>
                <a:hlinkClick r:id="rId5"/>
              </a:rPr>
              <a:t>officers-1117255@toastmastersclubs.org</a:t>
            </a:r>
            <a:endParaRPr lang="en-US" sz="1598" b="1" dirty="0">
              <a:solidFill>
                <a:prstClr val="black"/>
              </a:solidFill>
            </a:endParaRPr>
          </a:p>
          <a:p>
            <a:pPr algn="ctr"/>
            <a:r>
              <a:rPr lang="en-US" sz="159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www.peoplegrowingtogether.toastmastersclubs.org</a:t>
            </a:r>
            <a:endParaRPr lang="en-US" sz="1598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11749" y="11523777"/>
            <a:ext cx="9146224" cy="682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98" b="1" dirty="0">
                <a:solidFill>
                  <a:prstClr val="white"/>
                </a:solidFill>
              </a:rPr>
              <a:t>Zoom opens at 5:00 pm: </a:t>
            </a:r>
          </a:p>
          <a:p>
            <a:pPr algn="ctr">
              <a:lnSpc>
                <a:spcPct val="120000"/>
              </a:lnSpc>
            </a:pPr>
            <a:r>
              <a:rPr lang="en-US" sz="1598" b="1" dirty="0">
                <a:solidFill>
                  <a:prstClr val="white"/>
                </a:solidFill>
              </a:rPr>
              <a:t>https://zoom.us/j/95461964943?pwd=Q0pQQkE5N2JpemVHMFVtMFhNQkhFdz09</a:t>
            </a:r>
            <a:endParaRPr lang="en-US" sz="1598" dirty="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203316" y="10901755"/>
            <a:ext cx="4718910" cy="3382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98" dirty="0">
                <a:solidFill>
                  <a:prstClr val="white"/>
                </a:solidFill>
              </a:rPr>
              <a:t>Register on Eventbrite:  </a:t>
            </a:r>
            <a:r>
              <a:rPr lang="en-US" sz="1598" dirty="0">
                <a:solidFill>
                  <a:srgbClr val="1155CC"/>
                </a:solidFill>
                <a:hlinkClick r:id="rId7"/>
              </a:rPr>
              <a:t>http://bit.ly/pgt-openhouse</a:t>
            </a:r>
            <a:r>
              <a:rPr lang="en-US" sz="1598" dirty="0">
                <a:solidFill>
                  <a:srgbClr val="1155CC"/>
                </a:solidFill>
              </a:rPr>
              <a:t> </a:t>
            </a:r>
            <a:endParaRPr lang="en-US" sz="1598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817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-297716" y="-297716"/>
            <a:ext cx="9716375" cy="12747667"/>
            <a:chOff x="0" y="76200"/>
            <a:chExt cx="6858000" cy="8875059"/>
          </a:xfrm>
        </p:grpSpPr>
        <p:pic>
          <p:nvPicPr>
            <p:cNvPr id="4" name="Picture 3" descr="Open House Flier Color.pd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76200"/>
              <a:ext cx="6858000" cy="887505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30200" y="6279634"/>
              <a:ext cx="2483986" cy="2783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8945"/>
              <a:r>
                <a:rPr lang="en-US" sz="1998" b="1" dirty="0">
                  <a:solidFill>
                    <a:prstClr val="black"/>
                  </a:solidFill>
                  <a:latin typeface="Arial"/>
                  <a:cs typeface="Arial"/>
                </a:rPr>
                <a:t>KINSTON TOASTMASTERS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0200" y="7360234"/>
              <a:ext cx="2114506" cy="2783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8945"/>
              <a:r>
                <a:rPr lang="en-US" sz="1998" b="1" dirty="0">
                  <a:solidFill>
                    <a:prstClr val="black"/>
                  </a:solidFill>
                  <a:latin typeface="Arial"/>
                  <a:cs typeface="Arial"/>
                </a:rPr>
                <a:t>TUESDAY, April 4, 2017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68300" y="7924800"/>
              <a:ext cx="1997109" cy="2783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8945"/>
              <a:r>
                <a:rPr lang="en-US" sz="1998" b="1" dirty="0">
                  <a:solidFill>
                    <a:prstClr val="black"/>
                  </a:solidFill>
                  <a:latin typeface="Arial"/>
                  <a:cs typeface="Arial"/>
                </a:rPr>
                <a:t>7:00 P.M. TO 8:00 P.M.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48121" y="7714076"/>
              <a:ext cx="2593463" cy="749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8945"/>
              <a:r>
                <a:rPr lang="en-US" sz="1598" b="1" dirty="0">
                  <a:solidFill>
                    <a:prstClr val="black"/>
                  </a:solidFill>
                  <a:latin typeface="Arial"/>
                  <a:cs typeface="Arial"/>
                </a:rPr>
                <a:t>RON MICHALOWICZ</a:t>
              </a:r>
            </a:p>
            <a:p>
              <a:pPr defTabSz="608945"/>
              <a:r>
                <a:rPr lang="en-US" sz="1598" b="1" dirty="0">
                  <a:solidFill>
                    <a:prstClr val="black"/>
                  </a:solidFill>
                  <a:latin typeface="Arial"/>
                  <a:cs typeface="Arial"/>
                </a:rPr>
                <a:t>VICE PRESIDENT OF MEMBERSHIP</a:t>
              </a:r>
            </a:p>
            <a:p>
              <a:pPr defTabSz="608945"/>
              <a:r>
                <a:rPr lang="en-US" sz="1598" b="1" dirty="0">
                  <a:solidFill>
                    <a:prstClr val="black"/>
                  </a:solidFill>
                  <a:latin typeface="Arial"/>
                  <a:cs typeface="Arial"/>
                  <a:hlinkClick r:id="rId4"/>
                </a:rPr>
                <a:t>KANDR1@YAHOO.COM</a:t>
              </a:r>
              <a:endParaRPr lang="en-US" sz="1598" b="1" dirty="0">
                <a:solidFill>
                  <a:prstClr val="black"/>
                </a:solidFill>
                <a:latin typeface="Arial"/>
                <a:cs typeface="Arial"/>
              </a:endParaRPr>
            </a:p>
            <a:p>
              <a:pPr defTabSz="608945"/>
              <a:r>
                <a:rPr lang="en-US" sz="1598" b="1" dirty="0">
                  <a:solidFill>
                    <a:prstClr val="black"/>
                  </a:solidFill>
                  <a:latin typeface="Arial"/>
                  <a:cs typeface="Arial"/>
                </a:rPr>
                <a:t>252-525-0744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355588" y="6902328"/>
              <a:ext cx="3163367" cy="435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08945"/>
              <a:r>
                <a:rPr lang="en-US" sz="1731" b="1" dirty="0">
                  <a:solidFill>
                    <a:prstClr val="black"/>
                  </a:solidFill>
                  <a:latin typeface="Arial"/>
                  <a:cs typeface="Arial"/>
                </a:rPr>
                <a:t>KINSTON-LENOIR PUBLIC LIBRARY </a:t>
              </a:r>
            </a:p>
            <a:p>
              <a:pPr defTabSz="608945"/>
              <a:r>
                <a:rPr lang="en-US" sz="1731" b="1" dirty="0">
                  <a:solidFill>
                    <a:prstClr val="black"/>
                  </a:solidFill>
                  <a:latin typeface="Arial"/>
                  <a:cs typeface="Arial"/>
                </a:rPr>
                <a:t>LIBRARY AUDITORIUM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7500" y="6717099"/>
              <a:ext cx="2421486" cy="4639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8945"/>
              <a:r>
                <a:rPr lang="en-US" sz="1865" b="1" dirty="0">
                  <a:solidFill>
                    <a:prstClr val="black"/>
                  </a:solidFill>
                  <a:latin typeface="Arial"/>
                  <a:cs typeface="Arial"/>
                </a:rPr>
                <a:t>510 NORTH QUEEN STREET</a:t>
              </a:r>
            </a:p>
            <a:p>
              <a:pPr defTabSz="608945"/>
              <a:r>
                <a:rPr lang="en-US" sz="1865" b="1" dirty="0">
                  <a:solidFill>
                    <a:prstClr val="black"/>
                  </a:solidFill>
                  <a:latin typeface="Arial"/>
                  <a:cs typeface="Arial"/>
                </a:rPr>
                <a:t>KINSTON, NC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55703" y="6291302"/>
              <a:ext cx="2626274" cy="4066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08945"/>
              <a:r>
                <a:rPr lang="en-US" sz="1598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NETWORKING STARTS AT 6:30 P.M.</a:t>
              </a:r>
            </a:p>
            <a:p>
              <a:pPr algn="ctr" defTabSz="608945"/>
              <a:r>
                <a:rPr lang="en-US" sz="1598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FUN – FOOD &amp; LOTS OF LAUGHTER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H="1">
              <a:off x="3429000" y="6906399"/>
              <a:ext cx="3016544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TextBox 2"/>
            <p:cNvSpPr txBox="1"/>
            <p:nvPr/>
          </p:nvSpPr>
          <p:spPr>
            <a:xfrm>
              <a:off x="203562" y="2247900"/>
              <a:ext cx="6450876" cy="3402946"/>
            </a:xfrm>
            <a:prstGeom prst="rect">
              <a:avLst/>
            </a:prstGeom>
            <a:solidFill>
              <a:srgbClr val="FFEB74"/>
            </a:solidFill>
          </p:spPr>
          <p:txBody>
            <a:bodyPr wrap="square" rtlCol="0">
              <a:spAutoFit/>
            </a:bodyPr>
            <a:lstStyle/>
            <a:p>
              <a:pPr defTabSz="608945"/>
              <a:endParaRPr lang="en-US" sz="2397" dirty="0">
                <a:solidFill>
                  <a:prstClr val="black"/>
                </a:solidFill>
              </a:endParaRPr>
            </a:p>
            <a:p>
              <a:pPr defTabSz="608945"/>
              <a:endParaRPr lang="en-US" sz="2397" dirty="0">
                <a:solidFill>
                  <a:prstClr val="black"/>
                </a:solidFill>
              </a:endParaRPr>
            </a:p>
            <a:p>
              <a:pPr defTabSz="608945"/>
              <a:endParaRPr lang="en-US" sz="2397" dirty="0">
                <a:solidFill>
                  <a:prstClr val="black"/>
                </a:solidFill>
              </a:endParaRPr>
            </a:p>
            <a:p>
              <a:pPr defTabSz="608945"/>
              <a:endParaRPr lang="en-US" sz="2397" dirty="0">
                <a:solidFill>
                  <a:prstClr val="black"/>
                </a:solidFill>
              </a:endParaRPr>
            </a:p>
            <a:p>
              <a:pPr defTabSz="608945"/>
              <a:endParaRPr lang="en-US" sz="2397" dirty="0">
                <a:solidFill>
                  <a:prstClr val="black"/>
                </a:solidFill>
              </a:endParaRPr>
            </a:p>
            <a:p>
              <a:pPr defTabSz="608945"/>
              <a:endParaRPr lang="en-US" sz="2397" dirty="0">
                <a:solidFill>
                  <a:prstClr val="black"/>
                </a:solidFill>
              </a:endParaRPr>
            </a:p>
            <a:p>
              <a:pPr defTabSz="608945"/>
              <a:endParaRPr lang="en-US" sz="2397" dirty="0">
                <a:solidFill>
                  <a:prstClr val="black"/>
                </a:solidFill>
              </a:endParaRPr>
            </a:p>
            <a:p>
              <a:pPr defTabSz="608945"/>
              <a:endParaRPr lang="en-US" sz="2397" dirty="0">
                <a:solidFill>
                  <a:prstClr val="black"/>
                </a:solidFill>
              </a:endParaRPr>
            </a:p>
            <a:p>
              <a:pPr defTabSz="608945"/>
              <a:endParaRPr lang="en-US" sz="2397" dirty="0">
                <a:solidFill>
                  <a:prstClr val="black"/>
                </a:solidFill>
              </a:endParaRPr>
            </a:p>
            <a:p>
              <a:pPr defTabSz="608945"/>
              <a:endParaRPr lang="en-US" sz="2397" dirty="0">
                <a:solidFill>
                  <a:prstClr val="black"/>
                </a:solidFill>
              </a:endParaRPr>
            </a:p>
            <a:p>
              <a:pPr defTabSz="608945"/>
              <a:endParaRPr lang="en-US" sz="2397" dirty="0">
                <a:solidFill>
                  <a:prstClr val="black"/>
                </a:solidFill>
              </a:endParaRPr>
            </a:p>
            <a:p>
              <a:pPr defTabSz="608945"/>
              <a:endParaRPr lang="en-US" sz="2397" dirty="0">
                <a:solidFill>
                  <a:prstClr val="black"/>
                </a:solidFill>
              </a:endParaRPr>
            </a:p>
            <a:p>
              <a:pPr defTabSz="608945"/>
              <a:endParaRPr lang="en-US" sz="2397" dirty="0">
                <a:solidFill>
                  <a:prstClr val="black"/>
                </a:solidFill>
              </a:endParaRPr>
            </a:p>
          </p:txBody>
        </p:sp>
        <p:pic>
          <p:nvPicPr>
            <p:cNvPr id="2" name="Picture 1" descr="kabala-web.jpe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763" y="2374901"/>
              <a:ext cx="2737586" cy="2737586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17500" y="5218191"/>
              <a:ext cx="3010960" cy="549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8945"/>
              <a:r>
                <a:rPr lang="en-US" sz="2264" b="1" dirty="0">
                  <a:solidFill>
                    <a:prstClr val="black"/>
                  </a:solidFill>
                  <a:latin typeface="Georgia"/>
                  <a:cs typeface="Georgia"/>
                </a:rPr>
                <a:t>SPECIAL GUEST SPEAKER</a:t>
              </a:r>
            </a:p>
            <a:p>
              <a:pPr defTabSz="608945"/>
              <a:r>
                <a:rPr lang="en-US" sz="2264" b="1" dirty="0">
                  <a:solidFill>
                    <a:prstClr val="black"/>
                  </a:solidFill>
                  <a:latin typeface="Georgia"/>
                  <a:cs typeface="Georgia"/>
                </a:rPr>
                <a:t>DR. ZIBIGNIEW KABALA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73652" y="2260600"/>
              <a:ext cx="2778881" cy="33012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08945"/>
              <a:r>
                <a:rPr lang="en-US" sz="3197" b="1" dirty="0">
                  <a:solidFill>
                    <a:prstClr val="black"/>
                  </a:solidFill>
                </a:rPr>
                <a:t>HOW TO MEMORIZE</a:t>
              </a:r>
            </a:p>
            <a:p>
              <a:pPr algn="ctr" defTabSz="608945"/>
              <a:r>
                <a:rPr lang="en-US" sz="3197" b="1" dirty="0">
                  <a:solidFill>
                    <a:prstClr val="black"/>
                  </a:solidFill>
                </a:rPr>
                <a:t> ANYTHING?</a:t>
              </a:r>
            </a:p>
            <a:p>
              <a:pPr algn="ctr" defTabSz="608945">
                <a:lnSpc>
                  <a:spcPct val="120000"/>
                </a:lnSpc>
              </a:pPr>
              <a:endParaRPr lang="en-US" sz="400" b="1" dirty="0">
                <a:solidFill>
                  <a:prstClr val="black"/>
                </a:solidFill>
              </a:endParaRPr>
            </a:p>
            <a:p>
              <a:pPr algn="ctr" defTabSz="608945"/>
              <a:r>
                <a:rPr lang="en-US" sz="3197" b="1" i="1" dirty="0">
                  <a:solidFill>
                    <a:prstClr val="black"/>
                  </a:solidFill>
                </a:rPr>
                <a:t>YES! </a:t>
              </a:r>
            </a:p>
            <a:p>
              <a:pPr algn="ctr" defTabSz="608945">
                <a:lnSpc>
                  <a:spcPct val="120000"/>
                </a:lnSpc>
              </a:pPr>
              <a:endParaRPr lang="en-US" sz="400" b="1" dirty="0">
                <a:solidFill>
                  <a:prstClr val="black"/>
                </a:solidFill>
              </a:endParaRPr>
            </a:p>
            <a:p>
              <a:pPr algn="ctr" defTabSz="608945">
                <a:lnSpc>
                  <a:spcPct val="120000"/>
                </a:lnSpc>
              </a:pPr>
              <a:r>
                <a:rPr lang="en-US" sz="2664" dirty="0">
                  <a:solidFill>
                    <a:prstClr val="black"/>
                  </a:solidFill>
                </a:rPr>
                <a:t>DON</a:t>
              </a:r>
              <a:r>
                <a:rPr lang="fr-FR" sz="2664" dirty="0">
                  <a:solidFill>
                    <a:prstClr val="black"/>
                  </a:solidFill>
                </a:rPr>
                <a:t>’</a:t>
              </a:r>
              <a:r>
                <a:rPr lang="en-US" sz="2664" dirty="0">
                  <a:solidFill>
                    <a:prstClr val="black"/>
                  </a:solidFill>
                </a:rPr>
                <a:t>T MISS THIS</a:t>
              </a:r>
            </a:p>
            <a:p>
              <a:pPr algn="ctr" defTabSz="608945">
                <a:lnSpc>
                  <a:spcPct val="120000"/>
                </a:lnSpc>
              </a:pPr>
              <a:r>
                <a:rPr lang="en-US" sz="2664" i="1" u="sng" dirty="0">
                  <a:solidFill>
                    <a:prstClr val="black"/>
                  </a:solidFill>
                </a:rPr>
                <a:t>ONE TIME</a:t>
              </a:r>
            </a:p>
            <a:p>
              <a:pPr algn="ctr" defTabSz="608945">
                <a:lnSpc>
                  <a:spcPct val="120000"/>
                </a:lnSpc>
              </a:pPr>
              <a:r>
                <a:rPr lang="en-US" sz="2664" dirty="0">
                  <a:solidFill>
                    <a:prstClr val="black"/>
                  </a:solidFill>
                </a:rPr>
                <a:t> OPPORTUNITY TO LEARN</a:t>
              </a:r>
            </a:p>
            <a:p>
              <a:pPr algn="ctr" defTabSz="608945">
                <a:lnSpc>
                  <a:spcPct val="120000"/>
                </a:lnSpc>
              </a:pPr>
              <a:r>
                <a:rPr lang="en-US" sz="400" dirty="0">
                  <a:solidFill>
                    <a:prstClr val="black"/>
                  </a:solidFill>
                </a:rPr>
                <a:t> </a:t>
              </a:r>
            </a:p>
            <a:p>
              <a:pPr algn="ctr" defTabSz="608945"/>
              <a:r>
                <a:rPr lang="en-US" sz="3197" b="1" dirty="0">
                  <a:solidFill>
                    <a:prstClr val="black"/>
                  </a:solidFill>
                </a:rPr>
                <a:t>THE MEMORY PALACE</a:t>
              </a:r>
            </a:p>
            <a:p>
              <a:pPr algn="ctr" defTabSz="608945"/>
              <a:r>
                <a:rPr lang="en-US" sz="3197" b="1" dirty="0">
                  <a:solidFill>
                    <a:prstClr val="black"/>
                  </a:solidFill>
                </a:rPr>
                <a:t>(METHOD OF LOCI)</a:t>
              </a:r>
            </a:p>
            <a:p>
              <a:pPr algn="ctr" defTabSz="608945"/>
              <a:endParaRPr lang="en-US" sz="1066" b="1" dirty="0">
                <a:solidFill>
                  <a:prstClr val="black"/>
                </a:solidFill>
              </a:endParaRPr>
            </a:p>
            <a:p>
              <a:pPr algn="ctr" defTabSz="608945"/>
              <a:r>
                <a:rPr lang="en-US" sz="2131" b="1" i="1" dirty="0">
                  <a:solidFill>
                    <a:srgbClr val="FF0000"/>
                  </a:solidFill>
                </a:rPr>
                <a:t>EVERYONE IS WELCOME!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8245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1" y="0"/>
            <a:ext cx="4567238" cy="608965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br>
              <a:rPr lang="en-US" sz="3729" b="1" dirty="0">
                <a:solidFill>
                  <a:srgbClr val="002060"/>
                </a:solidFill>
              </a:rPr>
            </a:br>
            <a:br>
              <a:rPr lang="en-US" sz="3729" b="1" dirty="0">
                <a:solidFill>
                  <a:srgbClr val="002060"/>
                </a:solidFill>
              </a:rPr>
            </a:br>
            <a:br>
              <a:rPr lang="en-US" sz="3729" b="1" dirty="0">
                <a:solidFill>
                  <a:srgbClr val="002060"/>
                </a:solidFill>
              </a:rPr>
            </a:br>
            <a:br>
              <a:rPr lang="en-US" sz="3729" b="1" dirty="0">
                <a:solidFill>
                  <a:srgbClr val="002060"/>
                </a:solidFill>
              </a:rPr>
            </a:br>
            <a:r>
              <a:rPr lang="en-US" sz="3729" b="1" dirty="0">
                <a:solidFill>
                  <a:srgbClr val="002060"/>
                </a:solidFill>
                <a:latin typeface="Antique" panose="02020800000000020000" pitchFamily="18" charset="0"/>
              </a:rPr>
              <a:t>Advanced Toastmasters of Asheville</a:t>
            </a:r>
            <a:br>
              <a:rPr lang="en-US" sz="3729" b="1" dirty="0">
                <a:solidFill>
                  <a:srgbClr val="002060"/>
                </a:solidFill>
              </a:rPr>
            </a:br>
            <a:br>
              <a:rPr lang="en-US" sz="3097" b="1" dirty="0">
                <a:solidFill>
                  <a:srgbClr val="002060"/>
                </a:solidFill>
              </a:rPr>
            </a:br>
            <a:r>
              <a:rPr lang="en-US" b="1" dirty="0">
                <a:solidFill>
                  <a:srgbClr val="002060"/>
                </a:solidFill>
                <a:latin typeface="Antique" panose="02020800000000020000" pitchFamily="18" charset="0"/>
              </a:rPr>
              <a:t>Invites You!</a:t>
            </a:r>
            <a:br>
              <a:rPr lang="en-US" sz="2664" b="1" dirty="0">
                <a:solidFill>
                  <a:srgbClr val="002060"/>
                </a:solidFill>
                <a:latin typeface="Antique" panose="02020800000000020000" pitchFamily="18" charset="0"/>
              </a:rPr>
            </a:br>
            <a:br>
              <a:rPr lang="en-US" b="1" dirty="0">
                <a:solidFill>
                  <a:srgbClr val="002060"/>
                </a:solidFill>
                <a:latin typeface="Antique" panose="02020800000000020000" pitchFamily="18" charset="0"/>
              </a:rPr>
            </a:br>
            <a:r>
              <a:rPr lang="en-US" b="1" dirty="0">
                <a:solidFill>
                  <a:srgbClr val="002060"/>
                </a:solidFill>
                <a:latin typeface="Antique" panose="02020800000000020000" pitchFamily="18" charset="0"/>
              </a:rPr>
              <a:t>Open House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596234" y="-6367569"/>
            <a:ext cx="9216962" cy="12885275"/>
          </a:xfr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823" y="6089649"/>
            <a:ext cx="9201520" cy="613537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</p:pic>
      <p:cxnSp>
        <p:nvCxnSpPr>
          <p:cNvPr id="15" name="Straight Connector 14"/>
          <p:cNvCxnSpPr/>
          <p:nvPr/>
        </p:nvCxnSpPr>
        <p:spPr>
          <a:xfrm>
            <a:off x="-2" y="6115107"/>
            <a:ext cx="9134475" cy="15062"/>
          </a:xfrm>
          <a:prstGeom prst="line">
            <a:avLst/>
          </a:prstGeom>
          <a:ln w="28575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959" y="1"/>
            <a:ext cx="2319720" cy="21781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Rectangle 22"/>
          <p:cNvSpPr/>
          <p:nvPr/>
        </p:nvSpPr>
        <p:spPr>
          <a:xfrm>
            <a:off x="-7142" y="6152323"/>
            <a:ext cx="9204414" cy="1219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397" b="1" dirty="0">
                <a:solidFill>
                  <a:srgbClr val="FFFF66"/>
                </a:solidFill>
                <a:latin typeface="AR JULIAN" panose="02000000000000000000" pitchFamily="2" charset="0"/>
                <a:cs typeface="Georgia"/>
              </a:rPr>
              <a:t>Featured Speaker</a:t>
            </a:r>
          </a:p>
          <a:p>
            <a:pPr algn="ctr"/>
            <a:r>
              <a:rPr lang="en-US" sz="2397" b="1" dirty="0">
                <a:solidFill>
                  <a:srgbClr val="FFFF66"/>
                </a:solidFill>
                <a:latin typeface="AR JULIAN" panose="02000000000000000000" pitchFamily="2" charset="0"/>
                <a:cs typeface="Georgia"/>
              </a:rPr>
              <a:t>Brian Woolf, DTM</a:t>
            </a:r>
            <a:endParaRPr lang="en-US" sz="666" b="1" dirty="0">
              <a:solidFill>
                <a:srgbClr val="FFFF66"/>
              </a:solidFill>
              <a:latin typeface="AR JULIAN" panose="02000000000000000000" pitchFamily="2" charset="0"/>
              <a:cs typeface="Georgia"/>
            </a:endParaRPr>
          </a:p>
          <a:p>
            <a:pPr algn="ctr"/>
            <a:endParaRPr lang="en-US" sz="666" b="1" dirty="0">
              <a:solidFill>
                <a:srgbClr val="FFFF66"/>
              </a:solidFill>
              <a:latin typeface="AR JULIAN" panose="02000000000000000000" pitchFamily="2" charset="0"/>
              <a:cs typeface="Georgia"/>
            </a:endParaRPr>
          </a:p>
          <a:p>
            <a:pPr algn="ctr"/>
            <a:r>
              <a:rPr lang="en-US" sz="1865" b="1" dirty="0">
                <a:solidFill>
                  <a:srgbClr val="FFFF66"/>
                </a:solidFill>
                <a:latin typeface="Arial" panose="020B0604020202020204" pitchFamily="34" charset="0"/>
                <a:ea typeface="MS Mincho"/>
              </a:rPr>
              <a:t>Author &amp; One of Toastmasters 2003 Ten Best Speakers in the World</a:t>
            </a:r>
            <a:endParaRPr lang="en-US" sz="1865" b="1" dirty="0">
              <a:solidFill>
                <a:srgbClr val="FFFF66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558486" y="7581145"/>
            <a:ext cx="4609320" cy="1297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865" b="1" dirty="0">
                <a:solidFill>
                  <a:srgbClr val="FFFF66"/>
                </a:solidFill>
              </a:rPr>
              <a:t>WHEN: Saturday, March 16, 2019</a:t>
            </a:r>
          </a:p>
          <a:p>
            <a:pPr algn="ctr">
              <a:lnSpc>
                <a:spcPct val="120000"/>
              </a:lnSpc>
            </a:pPr>
            <a:r>
              <a:rPr lang="en-US" sz="1465" b="1" dirty="0">
                <a:solidFill>
                  <a:srgbClr val="FFFF66"/>
                </a:solidFill>
              </a:rPr>
              <a:t>Time: Breakfast 8:30 am, Meeting 9:00 am – 11:00 am</a:t>
            </a:r>
          </a:p>
          <a:p>
            <a:pPr algn="ctr">
              <a:lnSpc>
                <a:spcPct val="120000"/>
              </a:lnSpc>
            </a:pPr>
            <a:r>
              <a:rPr lang="en-US" sz="1598" b="1" dirty="0">
                <a:solidFill>
                  <a:srgbClr val="FFFF66"/>
                </a:solidFill>
              </a:rPr>
              <a:t>Where: Earth Fare, Community Room, 66 Westgate Plaza, Asheville, NC 28803</a:t>
            </a:r>
            <a:endParaRPr lang="en-US" sz="1598" dirty="0">
              <a:solidFill>
                <a:srgbClr val="FFFF6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35838" y="1"/>
            <a:ext cx="4598637" cy="4612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sz="2397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6320" y="0"/>
            <a:ext cx="4034253" cy="6113373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-40152" y="6047746"/>
            <a:ext cx="9197274" cy="53985"/>
          </a:xfrm>
          <a:prstGeom prst="line">
            <a:avLst/>
          </a:prstGeom>
          <a:ln w="76200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-62799" y="7533038"/>
            <a:ext cx="4630036" cy="3495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664" b="1" dirty="0">
                <a:solidFill>
                  <a:prstClr val="white">
                    <a:lumMod val="85000"/>
                  </a:prstClr>
                </a:solidFill>
                <a:ea typeface="Times New Roman" panose="02020603050405020304" pitchFamily="18" charset="0"/>
              </a:rPr>
              <a:t>If you want to be a better speaker come to this session where you will learn Brian’s “POKER” formula.  You will walk away being a better speaker immediately. </a:t>
            </a:r>
          </a:p>
          <a:p>
            <a:pPr algn="ctr"/>
            <a:endParaRPr lang="en-US" sz="2664" b="1" dirty="0">
              <a:solidFill>
                <a:prstClr val="white">
                  <a:lumMod val="85000"/>
                </a:prstClr>
              </a:solidFill>
              <a:ea typeface="Times New Roman" panose="02020603050405020304" pitchFamily="18" charset="0"/>
            </a:endParaRPr>
          </a:p>
          <a:p>
            <a:pPr algn="ctr"/>
            <a:r>
              <a:rPr lang="en-US" sz="2664" b="1" dirty="0">
                <a:solidFill>
                  <a:prstClr val="white">
                    <a:lumMod val="85000"/>
                  </a:prstClr>
                </a:solidFill>
                <a:ea typeface="Times New Roman" panose="02020603050405020304" pitchFamily="18" charset="0"/>
              </a:rPr>
              <a:t> Guaranteed! </a:t>
            </a:r>
          </a:p>
          <a:p>
            <a:pPr algn="ctr"/>
            <a:endParaRPr lang="en-US" sz="799" dirty="0">
              <a:solidFill>
                <a:srgbClr val="7E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63366" y="9157336"/>
            <a:ext cx="2666114" cy="1240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65" b="1" dirty="0">
                <a:solidFill>
                  <a:srgbClr val="FFFF66"/>
                </a:solidFill>
                <a:latin typeface="Arial"/>
                <a:cs typeface="Arial"/>
              </a:rPr>
              <a:t>For More Information:</a:t>
            </a:r>
          </a:p>
          <a:p>
            <a:pPr algn="ctr"/>
            <a:r>
              <a:rPr lang="en-US" sz="1865" dirty="0">
                <a:solidFill>
                  <a:srgbClr val="FFFF66"/>
                </a:solidFill>
                <a:latin typeface="Arial"/>
                <a:cs typeface="Arial"/>
              </a:rPr>
              <a:t>Rei Fuller</a:t>
            </a:r>
          </a:p>
          <a:p>
            <a:pPr algn="ctr"/>
            <a:r>
              <a:rPr lang="en-US" sz="1865" dirty="0">
                <a:solidFill>
                  <a:srgbClr val="FFFF66"/>
                </a:solidFill>
                <a:latin typeface="Arial"/>
                <a:cs typeface="Arial"/>
              </a:rPr>
              <a:t>rei4brad@gmail.com</a:t>
            </a:r>
          </a:p>
          <a:p>
            <a:pPr algn="ctr"/>
            <a:r>
              <a:rPr lang="en-US" sz="1865" dirty="0">
                <a:solidFill>
                  <a:srgbClr val="FFFF66"/>
                </a:solidFill>
                <a:latin typeface="Arial"/>
                <a:cs typeface="Arial"/>
              </a:rPr>
              <a:t>717.847.5968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6335" y="11505303"/>
            <a:ext cx="9111471" cy="543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65" u="sng" dirty="0">
                <a:solidFill>
                  <a:srgbClr val="FFFF66"/>
                </a:solidFill>
                <a:latin typeface="Arial" panose="020B0604020202020204" pitchFamily="34" charset="0"/>
                <a:ea typeface="Times New Roman" panose="02020603050405020304" pitchFamily="18" charset="0"/>
                <a:hlinkClick r:id="rId6"/>
              </a:rPr>
              <a:t>https://www.eventbrite.com/e/advanced-toastmasters-of-asheville-open-house-an-evaluations-presentation-tickets-54227657383?aff=ebdssbdestsearch</a:t>
            </a:r>
            <a:endParaRPr lang="en-US" sz="1465" dirty="0">
              <a:solidFill>
                <a:srgbClr val="FFFF6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078561" y="11036230"/>
            <a:ext cx="6914554" cy="379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65" b="1" dirty="0">
                <a:solidFill>
                  <a:srgbClr val="FFFF6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REGISTER NOW! Limited Seating.  Click on the link </a:t>
            </a:r>
            <a:endParaRPr lang="en-US" sz="1865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341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3026</TotalTime>
  <Words>605</Words>
  <Application>Microsoft Office PowerPoint</Application>
  <PresentationFormat>Ledger Paper (11x17 in)</PresentationFormat>
  <Paragraphs>128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20" baseType="lpstr">
      <vt:lpstr>Antique</vt:lpstr>
      <vt:lpstr>AR JULIAN</vt:lpstr>
      <vt:lpstr>Arial</vt:lpstr>
      <vt:lpstr>Calibri</vt:lpstr>
      <vt:lpstr>Calibri Light</vt:lpstr>
      <vt:lpstr>Duchess</vt:lpstr>
      <vt:lpstr>Georgia</vt:lpstr>
      <vt:lpstr>Racetrac</vt:lpstr>
      <vt:lpstr>Times New Roman</vt:lpstr>
      <vt:lpstr>Wingdings</vt:lpstr>
      <vt:lpstr>Office Theme</vt:lpstr>
      <vt:lpstr>1_Office Theme</vt:lpstr>
      <vt:lpstr>2_Office Theme</vt:lpstr>
      <vt:lpstr>3_Office Theme</vt:lpstr>
      <vt:lpstr>4_Office Theme</vt:lpstr>
      <vt:lpstr>People Growing Together Toastmasters</vt:lpstr>
      <vt:lpstr>PowerPoint Presentation</vt:lpstr>
      <vt:lpstr>PowerPoint Presentation</vt:lpstr>
      <vt:lpstr>PowerPoint Presentation</vt:lpstr>
      <vt:lpstr>    Advanced Toastmasters of Asheville  Invites You!  Open House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Glenda Edwards</dc:creator>
  <cp:lastModifiedBy>Walthall, Rhonda                            Collins</cp:lastModifiedBy>
  <cp:revision>22</cp:revision>
  <dcterms:created xsi:type="dcterms:W3CDTF">2021-01-26T14:22:13Z</dcterms:created>
  <dcterms:modified xsi:type="dcterms:W3CDTF">2022-01-31T21:16:11Z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ae265d23-1dda-41f2-a4af-ec5bb7225dd0</vt:lpwstr>
  </property>
  <property fmtid="{D5CDD505-2E9C-101B-9397-08002B2CF9AE}" pid="3" name="MSIP_Label_4447dd6a-a4a1-440b-a6a3-9124ef1ee017_Enabled">
    <vt:lpwstr>true</vt:lpwstr>
  </property>
  <property fmtid="{D5CDD505-2E9C-101B-9397-08002B2CF9AE}" pid="4" name="MSIP_Label_4447dd6a-a4a1-440b-a6a3-9124ef1ee017_SetDate">
    <vt:lpwstr>2022-01-31T21:15:57Z</vt:lpwstr>
  </property>
  <property fmtid="{D5CDD505-2E9C-101B-9397-08002B2CF9AE}" pid="5" name="MSIP_Label_4447dd6a-a4a1-440b-a6a3-9124ef1ee017_Method">
    <vt:lpwstr>Privileged</vt:lpwstr>
  </property>
  <property fmtid="{D5CDD505-2E9C-101B-9397-08002B2CF9AE}" pid="6" name="MSIP_Label_4447dd6a-a4a1-440b-a6a3-9124ef1ee017_Name">
    <vt:lpwstr>NO TECH DATA</vt:lpwstr>
  </property>
  <property fmtid="{D5CDD505-2E9C-101B-9397-08002B2CF9AE}" pid="7" name="MSIP_Label_4447dd6a-a4a1-440b-a6a3-9124ef1ee017_SiteId">
    <vt:lpwstr>7a18110d-ef9b-4274-acef-e62ab0fe28ed</vt:lpwstr>
  </property>
  <property fmtid="{D5CDD505-2E9C-101B-9397-08002B2CF9AE}" pid="8" name="MSIP_Label_4447dd6a-a4a1-440b-a6a3-9124ef1ee017_ActionId">
    <vt:lpwstr>1db1e644-2a8b-4167-bb98-9c5386c9c2f3</vt:lpwstr>
  </property>
  <property fmtid="{D5CDD505-2E9C-101B-9397-08002B2CF9AE}" pid="9" name="MSIP_Label_4447dd6a-a4a1-440b-a6a3-9124ef1ee017_ContentBits">
    <vt:lpwstr>0</vt:lpwstr>
  </property>
</Properties>
</file>