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71" r:id="rId2"/>
  </p:sldMasterIdLst>
  <p:notesMasterIdLst>
    <p:notesMasterId r:id="rId7"/>
  </p:notesMasterIdLst>
  <p:sldIdLst>
    <p:sldId id="256" r:id="rId3"/>
    <p:sldId id="283" r:id="rId4"/>
    <p:sldId id="285" r:id="rId5"/>
    <p:sldId id="286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061"/>
    <a:srgbClr val="004165"/>
    <a:srgbClr val="0B5879"/>
    <a:srgbClr val="497593"/>
    <a:srgbClr val="7B98B2"/>
    <a:srgbClr val="B3C3D3"/>
    <a:srgbClr val="772432"/>
    <a:srgbClr val="571D29"/>
    <a:srgbClr val="FEEE9F"/>
    <a:srgbClr val="E5E5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962"/>
    <p:restoredTop sz="82157"/>
  </p:normalViewPr>
  <p:slideViewPr>
    <p:cSldViewPr snapToGrid="0" snapToObjects="1">
      <p:cViewPr varScale="1">
        <p:scale>
          <a:sx n="87" d="100"/>
          <a:sy n="87" d="100"/>
        </p:scale>
        <p:origin x="1824" y="78"/>
      </p:cViewPr>
      <p:guideLst/>
    </p:cSldViewPr>
  </p:slideViewPr>
  <p:outlineViewPr>
    <p:cViewPr>
      <p:scale>
        <a:sx n="75" d="100"/>
        <a:sy n="75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6ACEEB-96A6-BE4B-AD4A-D8B0035CB14C}" type="datetimeFigureOut">
              <a:rPr lang="en-US" smtClean="0"/>
              <a:t>1/31/2022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847FC4-CAF1-6741-875A-C83F3721E6B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0870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847FC4-CAF1-6741-875A-C83F3721E6B6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10392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847FC4-CAF1-6741-875A-C83F3721E6B6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33651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US" dirty="0"/>
              <a:t>Some experience with public speaking? Will senior management be in attendance? Allow remarks from sponsor.</a:t>
            </a:r>
          </a:p>
          <a:p>
            <a:pPr marL="228600" indent="-228600">
              <a:buAutoNum type="arabicPeriod"/>
            </a:pPr>
            <a:r>
              <a:rPr lang="en-US" dirty="0"/>
              <a:t>Social media, LinkedIn, Meetup, internal communications, DISTRICT and fellow club members.</a:t>
            </a:r>
          </a:p>
          <a:p>
            <a:pPr marL="228600" indent="-228600">
              <a:buAutoNum type="arabicPeriod"/>
            </a:pPr>
            <a:r>
              <a:rPr lang="en-US" sz="2400" dirty="0"/>
              <a:t>Have an engaging speaker (validate the topic), have an Icebreaker from a new member, have strong evaluators AND encourage table </a:t>
            </a:r>
            <a:r>
              <a:rPr lang="en-US" sz="2400"/>
              <a:t>topics participation.</a:t>
            </a:r>
          </a:p>
          <a:p>
            <a:pPr marL="228600" indent="-228600">
              <a:buAutoNum type="arabicPeriod"/>
            </a:pPr>
            <a:endParaRPr lang="en-US" sz="2400" dirty="0"/>
          </a:p>
          <a:p>
            <a:pPr marL="228600" indent="-228600">
              <a:buAutoNum type="arabicPeriod"/>
            </a:pPr>
            <a:endParaRPr lang="en-US" sz="2400" dirty="0"/>
          </a:p>
          <a:p>
            <a:pPr marL="228600" indent="-228600">
              <a:buAutoNum type="arabi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847FC4-CAF1-6741-875A-C83F3721E6B6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90378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74E2BD-0C58-E64B-AB95-36840E71CE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200400"/>
            <a:ext cx="6858000" cy="73152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6E65A1A-B737-B943-8F8E-C68DC1ACD7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4195570"/>
            <a:ext cx="6858000" cy="914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0D89A3AF-4EDC-4043-804E-E87D504FBF6B}"/>
              </a:ext>
            </a:extLst>
          </p:cNvPr>
          <p:cNvCxnSpPr/>
          <p:nvPr userDrawn="1"/>
        </p:nvCxnSpPr>
        <p:spPr>
          <a:xfrm>
            <a:off x="1066800" y="2743200"/>
            <a:ext cx="7010400" cy="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Toastmasters International">
            <a:extLst>
              <a:ext uri="{FF2B5EF4-FFF2-40B4-BE49-F238E27FC236}">
                <a16:creationId xmlns:a16="http://schemas.microsoft.com/office/drawing/2014/main" id="{C494A6F7-4469-E346-9A15-0B03CF263AE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180715" y="1830810"/>
            <a:ext cx="2782570" cy="430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703808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 Left_Content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9AD8F0-BA9C-2D49-BEF0-F0A72CC2C30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08451" y="295773"/>
            <a:ext cx="4123707" cy="649224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026E2-9833-424F-8180-005EEF86E2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08451" y="1535081"/>
            <a:ext cx="4123707" cy="433231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BD07C98-DEB2-9043-B3B7-E156746DEEA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5CCACC-6213-F14B-B40D-407BFF938B1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0403F9B-2509-B349-8F7B-B7A269B84DED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572000" y="0"/>
            <a:ext cx="4574286" cy="6217920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Photo</a:t>
            </a:r>
          </a:p>
        </p:txBody>
      </p:sp>
    </p:spTree>
    <p:extLst>
      <p:ext uri="{BB962C8B-B14F-4D97-AF65-F5344CB8AC3E}">
        <p14:creationId xmlns:p14="http://schemas.microsoft.com/office/powerpoint/2010/main" val="24942068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 Left_Content Right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D0CBC6FF-D0F0-194A-9730-69A23927DE9B}"/>
              </a:ext>
            </a:extLst>
          </p:cNvPr>
          <p:cNvSpPr/>
          <p:nvPr userDrawn="1"/>
        </p:nvSpPr>
        <p:spPr>
          <a:xfrm>
            <a:off x="4572000" y="0"/>
            <a:ext cx="4572000" cy="62087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F9AD8F0-BA9C-2D49-BEF0-F0A72CC2C30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08451" y="295773"/>
            <a:ext cx="4123707" cy="649224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026E2-9833-424F-8180-005EEF86E2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08451" y="1535080"/>
            <a:ext cx="4123707" cy="433232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BD07C98-DEB2-9043-B3B7-E156746DEEA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5CCACC-6213-F14B-B40D-407BFF938B1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1A32ABD0-551C-8047-9A8B-46EC083AD1DA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572000" y="0"/>
            <a:ext cx="4574286" cy="6217920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Photo</a:t>
            </a:r>
          </a:p>
        </p:txBody>
      </p:sp>
    </p:spTree>
    <p:extLst>
      <p:ext uri="{BB962C8B-B14F-4D97-AF65-F5344CB8AC3E}">
        <p14:creationId xmlns:p14="http://schemas.microsoft.com/office/powerpoint/2010/main" val="31757836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 Left_Text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D0CBC6FF-D0F0-194A-9730-69A23927DE9B}"/>
              </a:ext>
            </a:extLst>
          </p:cNvPr>
          <p:cNvSpPr/>
          <p:nvPr userDrawn="1"/>
        </p:nvSpPr>
        <p:spPr>
          <a:xfrm>
            <a:off x="4572000" y="0"/>
            <a:ext cx="4572000" cy="62087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F9AD8F0-BA9C-2D49-BEF0-F0A72CC2C30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08451" y="295773"/>
            <a:ext cx="4121658" cy="649224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026E2-9833-424F-8180-005EEF86E2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08451" y="1535080"/>
            <a:ext cx="4123707" cy="433232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BD07C98-DEB2-9043-B3B7-E156746DEEA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5CCACC-6213-F14B-B40D-407BFF938B1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536AC97-D6BB-CF45-B568-D12F1D2C17B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822317" y="419100"/>
            <a:ext cx="4121658" cy="5448300"/>
          </a:xfrm>
        </p:spPr>
        <p:txBody>
          <a:bodyPr anchor="ctr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716421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Text Left Multiple_Content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9AD8F0-BA9C-2D49-BEF0-F0A72CC2C30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08451" y="295773"/>
            <a:ext cx="4123707" cy="1143000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title multiple lines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026E2-9833-424F-8180-005EEF86E2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08451" y="2019066"/>
            <a:ext cx="4123707" cy="384833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A3057B3-0FA6-1247-A5B1-98999B22F4C8}"/>
              </a:ext>
            </a:extLst>
          </p:cNvPr>
          <p:cNvSpPr/>
          <p:nvPr userDrawn="1"/>
        </p:nvSpPr>
        <p:spPr>
          <a:xfrm>
            <a:off x="0" y="6212926"/>
            <a:ext cx="9144000" cy="64507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AD59A93-E94D-0445-9D55-67EBAACB4771}"/>
              </a:ext>
            </a:extLst>
          </p:cNvPr>
          <p:cNvCxnSpPr/>
          <p:nvPr userDrawn="1"/>
        </p:nvCxnSpPr>
        <p:spPr>
          <a:xfrm>
            <a:off x="304800" y="1476768"/>
            <a:ext cx="533400" cy="0"/>
          </a:xfrm>
          <a:prstGeom prst="line">
            <a:avLst/>
          </a:prstGeom>
          <a:ln w="28575">
            <a:solidFill>
              <a:srgbClr val="8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4">
            <a:extLst>
              <a:ext uri="{FF2B5EF4-FFF2-40B4-BE49-F238E27FC236}">
                <a16:creationId xmlns:a16="http://schemas.microsoft.com/office/drawing/2014/main" id="{8DCE7488-AC56-214B-8402-0373CFC92E4D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572000" y="0"/>
            <a:ext cx="4574286" cy="6217920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Photo</a:t>
            </a:r>
          </a:p>
        </p:txBody>
      </p:sp>
      <p:pic>
        <p:nvPicPr>
          <p:cNvPr id="13" name="Picture 12" descr="Toastmasters International">
            <a:extLst>
              <a:ext uri="{FF2B5EF4-FFF2-40B4-BE49-F238E27FC236}">
                <a16:creationId xmlns:a16="http://schemas.microsoft.com/office/drawing/2014/main" id="{D984B6F2-BD5B-6C47-8C0D-EB720C0B8052}"/>
              </a:ext>
            </a:extLst>
          </p:cNvPr>
          <p:cNvPicPr>
            <a:picLocks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559" y="6316627"/>
            <a:ext cx="1773873" cy="404848"/>
          </a:xfrm>
          <a:prstGeom prst="rect">
            <a:avLst/>
          </a:prstGeom>
        </p:spPr>
      </p:pic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4B54CCAB-F9FC-3140-89B0-FAD68058274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6800850" y="6356351"/>
            <a:ext cx="2057400" cy="365125"/>
          </a:xfrm>
        </p:spPr>
        <p:txBody>
          <a:bodyPr/>
          <a:lstStyle/>
          <a:p>
            <a:fld id="{B15CCACC-6213-F14B-B40D-407BFF938B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50125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Text Left Multiple_Content Right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BB99C37B-CADC-224E-AFF4-6F5D325F9CED}"/>
              </a:ext>
            </a:extLst>
          </p:cNvPr>
          <p:cNvSpPr/>
          <p:nvPr userDrawn="1"/>
        </p:nvSpPr>
        <p:spPr>
          <a:xfrm>
            <a:off x="4572000" y="0"/>
            <a:ext cx="4572000" cy="62087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F9AD8F0-BA9C-2D49-BEF0-F0A72CC2C30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08451" y="295773"/>
            <a:ext cx="4123707" cy="1143000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title multiple lines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026E2-9833-424F-8180-005EEF86E2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08451" y="2019066"/>
            <a:ext cx="4123707" cy="384833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A3057B3-0FA6-1247-A5B1-98999B22F4C8}"/>
              </a:ext>
            </a:extLst>
          </p:cNvPr>
          <p:cNvSpPr/>
          <p:nvPr userDrawn="1"/>
        </p:nvSpPr>
        <p:spPr>
          <a:xfrm>
            <a:off x="0" y="6212926"/>
            <a:ext cx="9144000" cy="64507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AD59A93-E94D-0445-9D55-67EBAACB4771}"/>
              </a:ext>
            </a:extLst>
          </p:cNvPr>
          <p:cNvCxnSpPr/>
          <p:nvPr userDrawn="1"/>
        </p:nvCxnSpPr>
        <p:spPr>
          <a:xfrm>
            <a:off x="304800" y="1476768"/>
            <a:ext cx="533400" cy="0"/>
          </a:xfrm>
          <a:prstGeom prst="line">
            <a:avLst/>
          </a:prstGeom>
          <a:ln w="28575">
            <a:solidFill>
              <a:srgbClr val="8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Picture Placeholder 4">
            <a:extLst>
              <a:ext uri="{FF2B5EF4-FFF2-40B4-BE49-F238E27FC236}">
                <a16:creationId xmlns:a16="http://schemas.microsoft.com/office/drawing/2014/main" id="{D36E625B-E8A5-F64D-B280-FF6E4EB345D5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572000" y="0"/>
            <a:ext cx="4574286" cy="6217920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Photo</a:t>
            </a:r>
          </a:p>
        </p:txBody>
      </p:sp>
      <p:pic>
        <p:nvPicPr>
          <p:cNvPr id="15" name="Picture 14" descr="Toastmasters International">
            <a:extLst>
              <a:ext uri="{FF2B5EF4-FFF2-40B4-BE49-F238E27FC236}">
                <a16:creationId xmlns:a16="http://schemas.microsoft.com/office/drawing/2014/main" id="{B709A71D-E86F-3841-848D-B1084F157369}"/>
              </a:ext>
            </a:extLst>
          </p:cNvPr>
          <p:cNvPicPr>
            <a:picLocks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559" y="6316627"/>
            <a:ext cx="1773873" cy="404848"/>
          </a:xfrm>
          <a:prstGeom prst="rect">
            <a:avLst/>
          </a:prstGeom>
        </p:spPr>
      </p:pic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B8405AB4-43EA-5745-9810-C23CA8DD83D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6800850" y="6356351"/>
            <a:ext cx="2057400" cy="365125"/>
          </a:xfrm>
        </p:spPr>
        <p:txBody>
          <a:bodyPr/>
          <a:lstStyle/>
          <a:p>
            <a:fld id="{B15CCACC-6213-F14B-B40D-407BFF938B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60928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Text Left Multiple_Text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BB99C37B-CADC-224E-AFF4-6F5D325F9CED}"/>
              </a:ext>
            </a:extLst>
          </p:cNvPr>
          <p:cNvSpPr/>
          <p:nvPr userDrawn="1"/>
        </p:nvSpPr>
        <p:spPr>
          <a:xfrm>
            <a:off x="4572000" y="0"/>
            <a:ext cx="4572000" cy="62087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F9AD8F0-BA9C-2D49-BEF0-F0A72CC2C30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08451" y="295773"/>
            <a:ext cx="4121658" cy="1143000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title multiple lines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026E2-9833-424F-8180-005EEF86E2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08451" y="2019066"/>
            <a:ext cx="4123707" cy="384833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A3057B3-0FA6-1247-A5B1-98999B22F4C8}"/>
              </a:ext>
            </a:extLst>
          </p:cNvPr>
          <p:cNvSpPr/>
          <p:nvPr userDrawn="1"/>
        </p:nvSpPr>
        <p:spPr>
          <a:xfrm>
            <a:off x="0" y="6212926"/>
            <a:ext cx="9144000" cy="64507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AD59A93-E94D-0445-9D55-67EBAACB4771}"/>
              </a:ext>
            </a:extLst>
          </p:cNvPr>
          <p:cNvCxnSpPr/>
          <p:nvPr userDrawn="1"/>
        </p:nvCxnSpPr>
        <p:spPr>
          <a:xfrm>
            <a:off x="304800" y="1476768"/>
            <a:ext cx="533400" cy="0"/>
          </a:xfrm>
          <a:prstGeom prst="line">
            <a:avLst/>
          </a:prstGeom>
          <a:ln w="28575">
            <a:solidFill>
              <a:srgbClr val="8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FA0FBEA-C105-AC49-830C-94C748A670A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813892" y="419100"/>
            <a:ext cx="4121658" cy="5448300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pic>
        <p:nvPicPr>
          <p:cNvPr id="13" name="Picture 12" descr="Toastmasters International">
            <a:extLst>
              <a:ext uri="{FF2B5EF4-FFF2-40B4-BE49-F238E27FC236}">
                <a16:creationId xmlns:a16="http://schemas.microsoft.com/office/drawing/2014/main" id="{2CE55389-7C77-904D-A8D8-BC45361CE725}"/>
              </a:ext>
            </a:extLst>
          </p:cNvPr>
          <p:cNvPicPr>
            <a:picLocks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559" y="6316627"/>
            <a:ext cx="1773873" cy="404848"/>
          </a:xfrm>
          <a:prstGeom prst="rect">
            <a:avLst/>
          </a:prstGeom>
        </p:spPr>
      </p:pic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90356D9C-1223-8F44-BF69-9A7A011BFC8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800850" y="6356351"/>
            <a:ext cx="2057400" cy="365125"/>
          </a:xfrm>
        </p:spPr>
        <p:txBody>
          <a:bodyPr/>
          <a:lstStyle/>
          <a:p>
            <a:fld id="{B15CCACC-6213-F14B-B40D-407BFF938B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88016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3E3B808-8450-C749-BE34-83F34335445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5CCACC-6213-F14B-B40D-407BFF938B1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A518CE1-0D5F-1C42-9A3E-10D40306BD89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1143000"/>
            <a:ext cx="9144000" cy="5084065"/>
          </a:xfrm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/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629875B-36BA-7147-91A7-92751BF38026}"/>
              </a:ext>
            </a:extLst>
          </p:cNvPr>
          <p:cNvSpPr/>
          <p:nvPr userDrawn="1"/>
        </p:nvSpPr>
        <p:spPr>
          <a:xfrm>
            <a:off x="0" y="-1"/>
            <a:ext cx="9144000" cy="1143001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349CBB3-A058-9248-905D-0684034A43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A1FA9E0-A75C-1C46-AB6F-6A5E7D665B54}"/>
              </a:ext>
            </a:extLst>
          </p:cNvPr>
          <p:cNvCxnSpPr/>
          <p:nvPr userDrawn="1"/>
        </p:nvCxnSpPr>
        <p:spPr>
          <a:xfrm>
            <a:off x="304800" y="989880"/>
            <a:ext cx="533400" cy="0"/>
          </a:xfrm>
          <a:prstGeom prst="line">
            <a:avLst/>
          </a:prstGeom>
          <a:ln w="28575">
            <a:solidFill>
              <a:srgbClr val="8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85302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A518CE1-0D5F-1C42-9A3E-10D40306BD89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1143000"/>
            <a:ext cx="9144000" cy="5715000"/>
          </a:xfrm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/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E6B948D-23E4-3F42-B765-2AA919B9E9C5}"/>
              </a:ext>
            </a:extLst>
          </p:cNvPr>
          <p:cNvSpPr/>
          <p:nvPr userDrawn="1"/>
        </p:nvSpPr>
        <p:spPr>
          <a:xfrm>
            <a:off x="0" y="-1"/>
            <a:ext cx="9144000" cy="1143001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349CBB3-A058-9248-905D-0684034A43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3EF7B8B-DC7E-A14C-8B53-C948B4015EC6}"/>
              </a:ext>
            </a:extLst>
          </p:cNvPr>
          <p:cNvCxnSpPr/>
          <p:nvPr userDrawn="1"/>
        </p:nvCxnSpPr>
        <p:spPr>
          <a:xfrm>
            <a:off x="304800" y="989880"/>
            <a:ext cx="533400" cy="0"/>
          </a:xfrm>
          <a:prstGeom prst="line">
            <a:avLst/>
          </a:prstGeom>
          <a:ln w="28575">
            <a:solidFill>
              <a:srgbClr val="8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6140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How to use colo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BB99C37B-CADC-224E-AFF4-6F5D325F9CED}"/>
              </a:ext>
            </a:extLst>
          </p:cNvPr>
          <p:cNvSpPr/>
          <p:nvPr userDrawn="1"/>
        </p:nvSpPr>
        <p:spPr>
          <a:xfrm>
            <a:off x="4572000" y="0"/>
            <a:ext cx="4572000" cy="62087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F9AD8F0-BA9C-2D49-BEF0-F0A72CC2C30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08451" y="295773"/>
            <a:ext cx="4363548" cy="114300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3600"/>
            </a:lvl1pPr>
          </a:lstStyle>
          <a:p>
            <a:r>
              <a:rPr lang="en-US" dirty="0"/>
              <a:t>How to use Colors on Charts/Tables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A3057B3-0FA6-1247-A5B1-98999B22F4C8}"/>
              </a:ext>
            </a:extLst>
          </p:cNvPr>
          <p:cNvSpPr/>
          <p:nvPr userDrawn="1"/>
        </p:nvSpPr>
        <p:spPr>
          <a:xfrm>
            <a:off x="0" y="6212926"/>
            <a:ext cx="9144000" cy="64507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AD59A93-E94D-0445-9D55-67EBAACB4771}"/>
              </a:ext>
            </a:extLst>
          </p:cNvPr>
          <p:cNvCxnSpPr/>
          <p:nvPr userDrawn="1"/>
        </p:nvCxnSpPr>
        <p:spPr>
          <a:xfrm>
            <a:off x="304800" y="1476768"/>
            <a:ext cx="533400" cy="0"/>
          </a:xfrm>
          <a:prstGeom prst="line">
            <a:avLst/>
          </a:prstGeom>
          <a:ln w="28575">
            <a:solidFill>
              <a:srgbClr val="8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081AD1C-9BAD-504D-A94E-B572CF6BB330}"/>
              </a:ext>
            </a:extLst>
          </p:cNvPr>
          <p:cNvGrpSpPr/>
          <p:nvPr userDrawn="1"/>
        </p:nvGrpSpPr>
        <p:grpSpPr>
          <a:xfrm>
            <a:off x="5228969" y="785113"/>
            <a:ext cx="3255380" cy="868101"/>
            <a:chOff x="382104" y="3327719"/>
            <a:chExt cx="4340506" cy="868101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C24C0F28-DFB4-FB48-B1BA-69CBD0ECB0DE}"/>
                </a:ext>
              </a:extLst>
            </p:cNvPr>
            <p:cNvSpPr/>
            <p:nvPr userDrawn="1"/>
          </p:nvSpPr>
          <p:spPr>
            <a:xfrm>
              <a:off x="382105" y="3327719"/>
              <a:ext cx="868101" cy="86810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2CC55AFF-0CD7-6E47-9CE6-AD24C7E762D1}"/>
                </a:ext>
              </a:extLst>
            </p:cNvPr>
            <p:cNvSpPr/>
            <p:nvPr userDrawn="1"/>
          </p:nvSpPr>
          <p:spPr>
            <a:xfrm>
              <a:off x="1250206" y="3327719"/>
              <a:ext cx="868101" cy="86810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EAF0F4FD-D576-DB44-882A-074F220CF31B}"/>
                </a:ext>
              </a:extLst>
            </p:cNvPr>
            <p:cNvSpPr/>
            <p:nvPr userDrawn="1"/>
          </p:nvSpPr>
          <p:spPr>
            <a:xfrm>
              <a:off x="2118307" y="3327719"/>
              <a:ext cx="868101" cy="86810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5F15AC36-03F4-7F46-B01D-5A11BD0A6A94}"/>
                </a:ext>
              </a:extLst>
            </p:cNvPr>
            <p:cNvSpPr/>
            <p:nvPr userDrawn="1"/>
          </p:nvSpPr>
          <p:spPr>
            <a:xfrm>
              <a:off x="2986408" y="3327719"/>
              <a:ext cx="868101" cy="86810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B6527A42-9DFA-1A41-9DD3-25755BEA8387}"/>
                </a:ext>
              </a:extLst>
            </p:cNvPr>
            <p:cNvSpPr/>
            <p:nvPr userDrawn="1"/>
          </p:nvSpPr>
          <p:spPr>
            <a:xfrm>
              <a:off x="3854509" y="3327719"/>
              <a:ext cx="868101" cy="868101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  <p:sp>
          <p:nvSpPr>
            <p:cNvPr id="20" name="Title 1">
              <a:extLst>
                <a:ext uri="{FF2B5EF4-FFF2-40B4-BE49-F238E27FC236}">
                  <a16:creationId xmlns:a16="http://schemas.microsoft.com/office/drawing/2014/main" id="{F82D3875-578C-9849-9094-D12B6FE410F6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382104" y="3415147"/>
              <a:ext cx="868101" cy="68229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Font typeface="Arial" panose="020B0604020202020204" pitchFamily="34" charset="0"/>
                <a:buNone/>
                <a:defRPr sz="3600" b="1" kern="1200">
                  <a:solidFill>
                    <a:srgbClr val="333333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en-US" sz="1800" b="1" dirty="0"/>
                <a:t>1</a:t>
              </a:r>
            </a:p>
          </p:txBody>
        </p:sp>
        <p:sp>
          <p:nvSpPr>
            <p:cNvPr id="21" name="Title 1">
              <a:extLst>
                <a:ext uri="{FF2B5EF4-FFF2-40B4-BE49-F238E27FC236}">
                  <a16:creationId xmlns:a16="http://schemas.microsoft.com/office/drawing/2014/main" id="{C6DB5269-9F92-124F-9EFB-0B5E49CFC12C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1250206" y="3415147"/>
              <a:ext cx="868101" cy="68229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Font typeface="Arial" panose="020B0604020202020204" pitchFamily="34" charset="0"/>
                <a:buNone/>
                <a:defRPr sz="3600" b="1" kern="1200">
                  <a:solidFill>
                    <a:srgbClr val="333333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en-US" sz="1800" b="1" dirty="0"/>
                <a:t>2</a:t>
              </a:r>
            </a:p>
          </p:txBody>
        </p:sp>
        <p:sp>
          <p:nvSpPr>
            <p:cNvPr id="22" name="Title 1">
              <a:extLst>
                <a:ext uri="{FF2B5EF4-FFF2-40B4-BE49-F238E27FC236}">
                  <a16:creationId xmlns:a16="http://schemas.microsoft.com/office/drawing/2014/main" id="{3DF9AC09-C32F-7848-A0E3-9D5E9CA98006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2106732" y="3415147"/>
              <a:ext cx="868101" cy="68229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Font typeface="Arial" panose="020B0604020202020204" pitchFamily="34" charset="0"/>
                <a:buNone/>
                <a:defRPr sz="3600" b="1" kern="1200">
                  <a:solidFill>
                    <a:srgbClr val="333333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en-US" sz="1800" b="1" dirty="0">
                  <a:solidFill>
                    <a:schemeClr val="bg1"/>
                  </a:solidFill>
                </a:rPr>
                <a:t>3</a:t>
              </a:r>
            </a:p>
          </p:txBody>
        </p:sp>
        <p:sp>
          <p:nvSpPr>
            <p:cNvPr id="23" name="Title 1">
              <a:extLst>
                <a:ext uri="{FF2B5EF4-FFF2-40B4-BE49-F238E27FC236}">
                  <a16:creationId xmlns:a16="http://schemas.microsoft.com/office/drawing/2014/main" id="{FCFA7C4A-3612-C345-A189-543B61F29B61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2974833" y="3415147"/>
              <a:ext cx="868101" cy="68229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Font typeface="Arial" panose="020B0604020202020204" pitchFamily="34" charset="0"/>
                <a:buNone/>
                <a:defRPr sz="3600" b="1" kern="1200">
                  <a:solidFill>
                    <a:srgbClr val="333333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en-US" sz="1800" b="1" dirty="0">
                  <a:solidFill>
                    <a:schemeClr val="bg1"/>
                  </a:solidFill>
                </a:rPr>
                <a:t>4</a:t>
              </a:r>
            </a:p>
          </p:txBody>
        </p:sp>
        <p:sp>
          <p:nvSpPr>
            <p:cNvPr id="24" name="Title 1">
              <a:extLst>
                <a:ext uri="{FF2B5EF4-FFF2-40B4-BE49-F238E27FC236}">
                  <a16:creationId xmlns:a16="http://schemas.microsoft.com/office/drawing/2014/main" id="{342C6220-558E-134C-ADB9-621C3F5FC88D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3854509" y="3415147"/>
              <a:ext cx="868101" cy="68229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Font typeface="Arial" panose="020B0604020202020204" pitchFamily="34" charset="0"/>
                <a:buNone/>
                <a:defRPr sz="3600" b="1" kern="1200">
                  <a:solidFill>
                    <a:srgbClr val="333333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en-US" sz="1800" b="1" dirty="0">
                  <a:solidFill>
                    <a:schemeClr val="bg1"/>
                  </a:solidFill>
                </a:rPr>
                <a:t>5</a:t>
              </a: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559D9239-BCD2-0A4E-8663-64AA8D579F28}"/>
              </a:ext>
            </a:extLst>
          </p:cNvPr>
          <p:cNvSpPr txBox="1"/>
          <p:nvPr userDrawn="1"/>
        </p:nvSpPr>
        <p:spPr>
          <a:xfrm>
            <a:off x="4787758" y="3097411"/>
            <a:ext cx="4147792" cy="2654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lnSpc>
                <a:spcPct val="100000"/>
              </a:lnSpc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en-US" sz="1800" b="0" dirty="0"/>
              <a:t>Minimum font size - </a:t>
            </a:r>
            <a:r>
              <a:rPr lang="en-US" sz="1800" b="1" dirty="0"/>
              <a:t>18pt</a:t>
            </a:r>
            <a:r>
              <a:rPr lang="en-US" sz="1800" b="0" dirty="0"/>
              <a:t>.</a:t>
            </a:r>
          </a:p>
          <a:p>
            <a:pPr marL="214313" indent="-214313">
              <a:lnSpc>
                <a:spcPct val="100000"/>
              </a:lnSpc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en-US" sz="1800" b="0" dirty="0"/>
              <a:t>Font weight - </a:t>
            </a:r>
            <a:r>
              <a:rPr lang="en-US" sz="1800" b="1" dirty="0"/>
              <a:t>Bold </a:t>
            </a:r>
            <a:r>
              <a:rPr lang="en-US" sz="1800" b="0" dirty="0"/>
              <a:t>(when used on background colors, for best accessibility).</a:t>
            </a:r>
          </a:p>
          <a:p>
            <a:pPr marL="214313" indent="-214313">
              <a:lnSpc>
                <a:spcPct val="100000"/>
              </a:lnSpc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en-US" sz="1800" b="0" dirty="0"/>
              <a:t>Use the Dark Gray </a:t>
            </a:r>
            <a:r>
              <a:rPr lang="en-US" sz="1800" b="1" i="0" dirty="0">
                <a:latin typeface="Arial" panose="020B0604020202020204" pitchFamily="34" charset="0"/>
                <a:cs typeface="Arial" panose="020B0604020202020204" pitchFamily="34" charset="0"/>
              </a:rPr>
              <a:t>#333333 </a:t>
            </a:r>
            <a:r>
              <a:rPr lang="en-US" sz="1800" b="0" dirty="0"/>
              <a:t>Text color on Accent 1 and Accent 2. </a:t>
            </a:r>
          </a:p>
          <a:p>
            <a:pPr marL="214313" indent="-214313">
              <a:lnSpc>
                <a:spcPct val="100000"/>
              </a:lnSpc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en-US" sz="1800" b="0" dirty="0"/>
              <a:t>Use the White </a:t>
            </a:r>
            <a:r>
              <a:rPr lang="en-US" sz="1800" b="1" dirty="0"/>
              <a:t>#FFFFFF </a:t>
            </a:r>
            <a:r>
              <a:rPr lang="en-US" sz="1800" b="0" dirty="0"/>
              <a:t>Text color </a:t>
            </a:r>
            <a:br>
              <a:rPr lang="en-US" sz="1800" b="0" dirty="0"/>
            </a:br>
            <a:r>
              <a:rPr lang="en-US" sz="1800" b="0" dirty="0"/>
              <a:t>on Accent 3, Accent 4, and Accent 5.</a:t>
            </a:r>
          </a:p>
        </p:txBody>
      </p:sp>
      <p:pic>
        <p:nvPicPr>
          <p:cNvPr id="36" name="Picture 35" descr="Toastmasters International">
            <a:extLst>
              <a:ext uri="{FF2B5EF4-FFF2-40B4-BE49-F238E27FC236}">
                <a16:creationId xmlns:a16="http://schemas.microsoft.com/office/drawing/2014/main" id="{8BF72C14-AE7D-DC4A-864E-D7EBA7E53E68}"/>
              </a:ext>
            </a:extLst>
          </p:cNvPr>
          <p:cNvPicPr>
            <a:picLocks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559" y="6316627"/>
            <a:ext cx="1773873" cy="404848"/>
          </a:xfrm>
          <a:prstGeom prst="rect">
            <a:avLst/>
          </a:prstGeom>
        </p:spPr>
      </p:pic>
      <p:sp>
        <p:nvSpPr>
          <p:cNvPr id="37" name="Slide Number Placeholder 5">
            <a:extLst>
              <a:ext uri="{FF2B5EF4-FFF2-40B4-BE49-F238E27FC236}">
                <a16:creationId xmlns:a16="http://schemas.microsoft.com/office/drawing/2014/main" id="{2EA27E51-0793-E544-8591-FBA57276E10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6800850" y="6356351"/>
            <a:ext cx="2057400" cy="365125"/>
          </a:xfrm>
        </p:spPr>
        <p:txBody>
          <a:bodyPr/>
          <a:lstStyle/>
          <a:p>
            <a:fld id="{B15CCACC-6213-F14B-B40D-407BFF938B1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8" name="Text Placeholder 3">
            <a:extLst>
              <a:ext uri="{FF2B5EF4-FFF2-40B4-BE49-F238E27FC236}">
                <a16:creationId xmlns:a16="http://schemas.microsoft.com/office/drawing/2014/main" id="{83089892-FC3F-DE4B-905F-F865C80D4D77}"/>
              </a:ext>
            </a:extLst>
          </p:cNvPr>
          <p:cNvSpPr>
            <a:spLocks noGrp="1"/>
          </p:cNvSpPr>
          <p:nvPr>
            <p:ph type="body" sz="half" idx="11" hasCustomPrompt="1"/>
          </p:nvPr>
        </p:nvSpPr>
        <p:spPr>
          <a:xfrm>
            <a:off x="208451" y="2019066"/>
            <a:ext cx="4123707" cy="3848335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685800" rtl="0" eaLnBrk="1" fontAlgn="auto" latinLnBrk="0" hangingPunct="1">
              <a:lnSpc>
                <a:spcPct val="11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marL="0" marR="0" lvl="0" indent="0" algn="l" defTabSz="685800" rtl="0" eaLnBrk="1" fontAlgn="auto" latinLnBrk="0" hangingPunct="1">
              <a:lnSpc>
                <a:spcPct val="11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sz="2800" b="0" dirty="0"/>
              <a:t>When utilizing a chart, make sure there is enough color contrast between the text and the background color. Review the example on the next slide.</a:t>
            </a: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B7C4E626-BB8B-6348-B61F-686CC93DCCCC}"/>
              </a:ext>
            </a:extLst>
          </p:cNvPr>
          <p:cNvGrpSpPr/>
          <p:nvPr userDrawn="1"/>
        </p:nvGrpSpPr>
        <p:grpSpPr>
          <a:xfrm>
            <a:off x="5228969" y="1900357"/>
            <a:ext cx="3255264" cy="868101"/>
            <a:chOff x="6794478" y="3327719"/>
            <a:chExt cx="4340506" cy="868101"/>
          </a:xfrm>
        </p:grpSpPr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B0BA68D4-AE5B-8C4A-BF38-7CF918AA2656}"/>
                </a:ext>
              </a:extLst>
            </p:cNvPr>
            <p:cNvSpPr/>
            <p:nvPr userDrawn="1"/>
          </p:nvSpPr>
          <p:spPr>
            <a:xfrm>
              <a:off x="6794479" y="3327719"/>
              <a:ext cx="868101" cy="868101"/>
            </a:xfrm>
            <a:prstGeom prst="rect">
              <a:avLst/>
            </a:prstGeom>
            <a:solidFill>
              <a:srgbClr val="DB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E0C364BB-680C-6240-8CA0-D2553DA18F14}"/>
                </a:ext>
              </a:extLst>
            </p:cNvPr>
            <p:cNvSpPr/>
            <p:nvPr userDrawn="1"/>
          </p:nvSpPr>
          <p:spPr>
            <a:xfrm>
              <a:off x="7662580" y="3327719"/>
              <a:ext cx="868101" cy="868101"/>
            </a:xfrm>
            <a:prstGeom prst="rect">
              <a:avLst/>
            </a:prstGeom>
            <a:solidFill>
              <a:srgbClr val="C08D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0A347933-437F-A14E-AC39-0FB26BE82589}"/>
                </a:ext>
              </a:extLst>
            </p:cNvPr>
            <p:cNvSpPr/>
            <p:nvPr userDrawn="1"/>
          </p:nvSpPr>
          <p:spPr>
            <a:xfrm>
              <a:off x="8530681" y="3327719"/>
              <a:ext cx="868101" cy="868101"/>
            </a:xfrm>
            <a:prstGeom prst="rect">
              <a:avLst/>
            </a:prstGeom>
            <a:solidFill>
              <a:srgbClr val="A662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4762A448-4595-7D4F-B69B-9AF39DB63FA1}"/>
                </a:ext>
              </a:extLst>
            </p:cNvPr>
            <p:cNvSpPr/>
            <p:nvPr userDrawn="1"/>
          </p:nvSpPr>
          <p:spPr>
            <a:xfrm>
              <a:off x="9398782" y="3327719"/>
              <a:ext cx="868101" cy="868101"/>
            </a:xfrm>
            <a:prstGeom prst="rect">
              <a:avLst/>
            </a:prstGeom>
            <a:solidFill>
              <a:srgbClr val="8D3B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7286116F-D63B-F642-8669-03431C9160A6}"/>
                </a:ext>
              </a:extLst>
            </p:cNvPr>
            <p:cNvSpPr/>
            <p:nvPr userDrawn="1"/>
          </p:nvSpPr>
          <p:spPr>
            <a:xfrm>
              <a:off x="10266883" y="3327719"/>
              <a:ext cx="868101" cy="868101"/>
            </a:xfrm>
            <a:prstGeom prst="rect">
              <a:avLst/>
            </a:prstGeom>
            <a:solidFill>
              <a:srgbClr val="7724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6" name="Title 1">
              <a:extLst>
                <a:ext uri="{FF2B5EF4-FFF2-40B4-BE49-F238E27FC236}">
                  <a16:creationId xmlns:a16="http://schemas.microsoft.com/office/drawing/2014/main" id="{F5728252-E5B7-3041-8C08-82EB643192E9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6794478" y="3415147"/>
              <a:ext cx="868101" cy="68229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Font typeface="Arial" panose="020B0604020202020204" pitchFamily="34" charset="0"/>
                <a:buNone/>
                <a:defRPr sz="3600" b="1" kern="1200">
                  <a:solidFill>
                    <a:srgbClr val="333333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en-US" sz="1800" b="1" dirty="0"/>
                <a:t>1</a:t>
              </a:r>
            </a:p>
          </p:txBody>
        </p:sp>
        <p:sp>
          <p:nvSpPr>
            <p:cNvPr id="57" name="Title 1">
              <a:extLst>
                <a:ext uri="{FF2B5EF4-FFF2-40B4-BE49-F238E27FC236}">
                  <a16:creationId xmlns:a16="http://schemas.microsoft.com/office/drawing/2014/main" id="{664024AC-718D-F549-8AE2-699DDB6F8684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7662580" y="3415147"/>
              <a:ext cx="868101" cy="68229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Font typeface="Arial" panose="020B0604020202020204" pitchFamily="34" charset="0"/>
                <a:buNone/>
                <a:defRPr sz="3600" b="1" kern="1200">
                  <a:solidFill>
                    <a:srgbClr val="333333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en-US" sz="1800" b="1" dirty="0"/>
                <a:t>2</a:t>
              </a:r>
            </a:p>
          </p:txBody>
        </p:sp>
        <p:sp>
          <p:nvSpPr>
            <p:cNvPr id="58" name="Title 1">
              <a:extLst>
                <a:ext uri="{FF2B5EF4-FFF2-40B4-BE49-F238E27FC236}">
                  <a16:creationId xmlns:a16="http://schemas.microsoft.com/office/drawing/2014/main" id="{01015F97-DA01-E541-BB59-426C36A1613B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8519106" y="3415147"/>
              <a:ext cx="868101" cy="68229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Font typeface="Arial" panose="020B0604020202020204" pitchFamily="34" charset="0"/>
                <a:buNone/>
                <a:defRPr sz="3600" b="1" kern="1200">
                  <a:solidFill>
                    <a:srgbClr val="333333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en-US" sz="1800" b="1" dirty="0">
                  <a:solidFill>
                    <a:schemeClr val="bg1"/>
                  </a:solidFill>
                </a:rPr>
                <a:t>3</a:t>
              </a:r>
            </a:p>
          </p:txBody>
        </p:sp>
        <p:sp>
          <p:nvSpPr>
            <p:cNvPr id="59" name="Title 1">
              <a:extLst>
                <a:ext uri="{FF2B5EF4-FFF2-40B4-BE49-F238E27FC236}">
                  <a16:creationId xmlns:a16="http://schemas.microsoft.com/office/drawing/2014/main" id="{8C2BEE27-FBCB-E64B-9D9A-E9FA19420092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9387207" y="3415147"/>
              <a:ext cx="868101" cy="68229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Font typeface="Arial" panose="020B0604020202020204" pitchFamily="34" charset="0"/>
                <a:buNone/>
                <a:defRPr sz="3600" b="1" kern="1200">
                  <a:solidFill>
                    <a:srgbClr val="333333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en-US" sz="1800" b="1" dirty="0">
                  <a:solidFill>
                    <a:schemeClr val="bg1"/>
                  </a:solidFill>
                </a:rPr>
                <a:t>4</a:t>
              </a:r>
            </a:p>
          </p:txBody>
        </p:sp>
        <p:sp>
          <p:nvSpPr>
            <p:cNvPr id="60" name="Title 1">
              <a:extLst>
                <a:ext uri="{FF2B5EF4-FFF2-40B4-BE49-F238E27FC236}">
                  <a16:creationId xmlns:a16="http://schemas.microsoft.com/office/drawing/2014/main" id="{BDEC0F33-BDB9-FA40-BC6C-1DE0B079BCAF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10266883" y="3415147"/>
              <a:ext cx="868101" cy="68229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Font typeface="Arial" panose="020B0604020202020204" pitchFamily="34" charset="0"/>
                <a:buNone/>
                <a:defRPr sz="3600" b="1" kern="1200">
                  <a:solidFill>
                    <a:srgbClr val="333333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en-US" sz="1800" b="1" dirty="0">
                  <a:solidFill>
                    <a:schemeClr val="bg1"/>
                  </a:solidFill>
                </a:rPr>
                <a:t>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290639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5CA48444-4B07-B044-ACC3-CF2ABB51A949}"/>
              </a:ext>
            </a:extLst>
          </p:cNvPr>
          <p:cNvSpPr/>
          <p:nvPr userDrawn="1"/>
        </p:nvSpPr>
        <p:spPr>
          <a:xfrm rot="10800000">
            <a:off x="1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bg2"/>
              </a:gs>
              <a:gs pos="74000">
                <a:srgbClr val="004165"/>
              </a:gs>
              <a:gs pos="100000">
                <a:srgbClr val="00416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774E2BD-0C58-E64B-AB95-36840E71CE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200400"/>
            <a:ext cx="6858000" cy="73152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>
              <a:defRPr sz="45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6E65A1A-B737-B943-8F8E-C68DC1ACD7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4195570"/>
            <a:ext cx="6858000" cy="914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0D89A3AF-4EDC-4043-804E-E87D504FBF6B}"/>
              </a:ext>
            </a:extLst>
          </p:cNvPr>
          <p:cNvCxnSpPr/>
          <p:nvPr userDrawn="1"/>
        </p:nvCxnSpPr>
        <p:spPr>
          <a:xfrm>
            <a:off x="1066800" y="2743200"/>
            <a:ext cx="7010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D653AE7-8FAF-5843-8098-5741B24003D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184060" y="1830811"/>
            <a:ext cx="2775881" cy="429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4514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pac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74E2BD-0C58-E64B-AB95-36840E71CE6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143000" y="1006867"/>
            <a:ext cx="6858000" cy="2084569"/>
          </a:xfrm>
          <a:prstGeom prst="rect">
            <a:avLst/>
          </a:prstGeom>
        </p:spPr>
        <p:txBody>
          <a:bodyPr anchor="b">
            <a:noAutofit/>
          </a:bodyPr>
          <a:lstStyle>
            <a:lvl1pPr algn="ctr">
              <a:defRPr sz="5400"/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Section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6E65A1A-B737-B943-8F8E-C68DC1ACD7A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143000" y="3358503"/>
            <a:ext cx="6858000" cy="914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36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Section subtitle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2F0269-F024-D749-ADD6-30FCAA36B3A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68008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308B39C-174F-EF45-985E-CC5DE69A33E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A27BCF0-7BC9-FC4A-A00C-B7A2A9EF5227}"/>
              </a:ext>
            </a:extLst>
          </p:cNvPr>
          <p:cNvSpPr/>
          <p:nvPr userDrawn="1"/>
        </p:nvSpPr>
        <p:spPr>
          <a:xfrm>
            <a:off x="0" y="6212926"/>
            <a:ext cx="9144000" cy="64507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pic>
        <p:nvPicPr>
          <p:cNvPr id="8" name="Picture 7" descr="Toastmasters International">
            <a:extLst>
              <a:ext uri="{FF2B5EF4-FFF2-40B4-BE49-F238E27FC236}">
                <a16:creationId xmlns:a16="http://schemas.microsoft.com/office/drawing/2014/main" id="{12FB5AA5-B53D-B449-A680-015427A66CA4}"/>
              </a:ext>
            </a:extLst>
          </p:cNvPr>
          <p:cNvPicPr>
            <a:picLocks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559" y="6316627"/>
            <a:ext cx="1773873" cy="404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11113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pac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FA328B8-6E37-7446-9BC7-6180D95BFCB3}"/>
              </a:ext>
            </a:extLst>
          </p:cNvPr>
          <p:cNvSpPr/>
          <p:nvPr userDrawn="1"/>
        </p:nvSpPr>
        <p:spPr>
          <a:xfrm rot="10800000">
            <a:off x="1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bg2"/>
              </a:gs>
              <a:gs pos="74000">
                <a:srgbClr val="004165"/>
              </a:gs>
              <a:gs pos="100000">
                <a:srgbClr val="00416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C2420E5-B19B-524A-8BC9-508D147EF32B}"/>
              </a:ext>
            </a:extLst>
          </p:cNvPr>
          <p:cNvSpPr/>
          <p:nvPr userDrawn="1"/>
        </p:nvSpPr>
        <p:spPr>
          <a:xfrm>
            <a:off x="0" y="6212926"/>
            <a:ext cx="9144000" cy="64507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02571DF-71AA-4440-B3A3-E8860BAC227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430" y="6410997"/>
            <a:ext cx="1607820" cy="248927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831CCC52-C97D-9147-B3F2-F76FA1B2588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143000" y="1006867"/>
            <a:ext cx="6858000" cy="2084569"/>
          </a:xfrm>
          <a:prstGeom prst="rect">
            <a:avLst/>
          </a:prstGeom>
        </p:spPr>
        <p:txBody>
          <a:bodyPr anchor="b">
            <a:noAutofit/>
          </a:bodyPr>
          <a:lstStyle>
            <a:lvl1pPr algn="ctr">
              <a:defRPr sz="5400"/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Section title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77752C60-69DE-9842-A9F7-1CA8388F221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143000" y="3358503"/>
            <a:ext cx="6858000" cy="914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Font typeface="Arial" panose="020B0604020202020204" pitchFamily="34" charset="0"/>
              <a:buNone/>
              <a:defRPr sz="36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Section subtitle</a:t>
            </a:r>
          </a:p>
        </p:txBody>
      </p:sp>
    </p:spTree>
    <p:extLst>
      <p:ext uri="{BB962C8B-B14F-4D97-AF65-F5344CB8AC3E}">
        <p14:creationId xmlns:p14="http://schemas.microsoft.com/office/powerpoint/2010/main" val="25553250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C3AE9D-042A-DD42-9A11-F79F2844C8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8450" y="295773"/>
            <a:ext cx="8735525" cy="649224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B19004-5E21-B147-B0EB-1A69AD8C296D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208450" y="1520042"/>
            <a:ext cx="8735525" cy="43582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Level One Bullet</a:t>
            </a:r>
          </a:p>
          <a:p>
            <a:pPr lvl="1"/>
            <a:r>
              <a:rPr lang="en-US" dirty="0"/>
              <a:t>Level Two Bullet</a:t>
            </a:r>
          </a:p>
          <a:p>
            <a:pPr lvl="2"/>
            <a:r>
              <a:rPr lang="en-US" dirty="0"/>
              <a:t>Level Three Bullet</a:t>
            </a:r>
          </a:p>
          <a:p>
            <a:pPr lvl="3"/>
            <a:r>
              <a:rPr lang="en-US" dirty="0"/>
              <a:t>Level Four Bullet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ABB276-9101-0D4D-A13B-A773BD15A61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5CCACC-6213-F14B-B40D-407BFF938B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5560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F2DB36-0E37-3E4F-846E-FFE7540415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8450" y="295773"/>
            <a:ext cx="8735525" cy="649224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3CB7B1-BD73-384F-B626-099E8AB1C163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208451" y="1535081"/>
            <a:ext cx="4231386" cy="433231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Level One Bullet</a:t>
            </a:r>
          </a:p>
          <a:p>
            <a:pPr lvl="1"/>
            <a:r>
              <a:rPr lang="en-US" dirty="0"/>
              <a:t>Level Two Bullet</a:t>
            </a:r>
          </a:p>
          <a:p>
            <a:pPr lvl="2"/>
            <a:r>
              <a:rPr lang="en-US" dirty="0"/>
              <a:t>Level Three Bullet</a:t>
            </a:r>
          </a:p>
          <a:p>
            <a:pPr lvl="3"/>
            <a:r>
              <a:rPr lang="en-US" dirty="0"/>
              <a:t>Level Four Bullet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37BAA05-1B10-1D4A-BBC2-304E5EEDACA0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4706451" y="1535081"/>
            <a:ext cx="4229100" cy="433231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Level One Bullet</a:t>
            </a:r>
          </a:p>
          <a:p>
            <a:pPr lvl="1"/>
            <a:r>
              <a:rPr lang="en-US" dirty="0"/>
              <a:t>Level Two Bullet</a:t>
            </a:r>
          </a:p>
          <a:p>
            <a:pPr lvl="2"/>
            <a:r>
              <a:rPr lang="en-US" dirty="0"/>
              <a:t>Level Three Bullet</a:t>
            </a:r>
          </a:p>
          <a:p>
            <a:pPr lvl="3"/>
            <a:r>
              <a:rPr lang="en-US" dirty="0"/>
              <a:t>Level Four Bullet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0DD411A-1AC0-4C4B-B7F9-D6B8D5E7DF6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5CCACC-6213-F14B-B40D-407BFF938B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900887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Title and Content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546EA6-B167-1647-B82D-DC3F21AF8E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8450" y="293875"/>
            <a:ext cx="8735525" cy="649224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525187-523C-DC4E-B373-33ABFAF3AC5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08451" y="1222717"/>
            <a:ext cx="4231386" cy="82391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30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5F897F-8F77-C642-9F94-C50E3197BAFC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208451" y="2046629"/>
            <a:ext cx="4231386" cy="382077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Level One Bullet</a:t>
            </a:r>
          </a:p>
          <a:p>
            <a:pPr lvl="1"/>
            <a:r>
              <a:rPr lang="en-US" dirty="0"/>
              <a:t>Level Two Bullet</a:t>
            </a:r>
          </a:p>
          <a:p>
            <a:pPr lvl="2"/>
            <a:r>
              <a:rPr lang="en-US" dirty="0"/>
              <a:t>Level Three Bullet</a:t>
            </a:r>
          </a:p>
          <a:p>
            <a:pPr lvl="3"/>
            <a:r>
              <a:rPr lang="en-US" dirty="0"/>
              <a:t>Level Four Bullet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100E7DB-782E-2C45-8167-CDD0EA86BAD2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4712589" y="1222717"/>
            <a:ext cx="4231386" cy="82391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30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8B53DB2-837A-1E41-952E-52B252EFBAD9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4712589" y="2046629"/>
            <a:ext cx="4231386" cy="382077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Level One Bullet</a:t>
            </a:r>
          </a:p>
          <a:p>
            <a:pPr lvl="1"/>
            <a:r>
              <a:rPr lang="en-US" dirty="0"/>
              <a:t>Level Two Bullet</a:t>
            </a:r>
          </a:p>
          <a:p>
            <a:pPr lvl="2"/>
            <a:r>
              <a:rPr lang="en-US" dirty="0"/>
              <a:t>Level Three Bullet</a:t>
            </a:r>
          </a:p>
          <a:p>
            <a:pPr lvl="3"/>
            <a:r>
              <a:rPr lang="en-US" dirty="0"/>
              <a:t>Level Four Bullet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DAC63D21-C33D-9E4F-9EDB-EE6548FFC55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5CCACC-6213-F14B-B40D-407BFF938B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167048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699B51-C150-AD4E-BEE5-623B0A131E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8450" y="293875"/>
            <a:ext cx="8735525" cy="649224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303C40-DDF3-1B4D-8096-0CB45798779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5CCACC-6213-F14B-B40D-407BFF938B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819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699B51-C150-AD4E-BEE5-623B0A131E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8450" y="293875"/>
            <a:ext cx="8735525" cy="649224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303C40-DDF3-1B4D-8096-0CB45798779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5CCACC-6213-F14B-B40D-407BFF938B1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4" name="Text Placeholder 5">
            <a:extLst>
              <a:ext uri="{FF2B5EF4-FFF2-40B4-BE49-F238E27FC236}">
                <a16:creationId xmlns:a16="http://schemas.microsoft.com/office/drawing/2014/main" id="{41311304-9C98-8B49-B434-134184A09B3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286500" y="2005584"/>
            <a:ext cx="2400300" cy="3140075"/>
          </a:xfrm>
          <a:prstGeom prst="roundRect">
            <a:avLst>
              <a:gd name="adj" fmla="val 942"/>
            </a:avLst>
          </a:prstGeom>
          <a:noFill/>
          <a:ln>
            <a:solidFill>
              <a:schemeClr val="tx2"/>
            </a:solidFill>
          </a:ln>
          <a:effectLst>
            <a:outerShdw blurRad="38100" dist="12700" dir="5400000" algn="tl" rotWithShape="0">
              <a:prstClr val="black">
                <a:alpha val="35000"/>
              </a:prstClr>
            </a:outerShdw>
          </a:effectLst>
        </p:spPr>
        <p:txBody>
          <a:bodyPr lIns="365760" tIns="822960" rIns="365760" bIns="365760">
            <a:noAutofit/>
          </a:bodyPr>
          <a:lstStyle>
            <a:lvl1pPr marL="0" marR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0" i="0" dirty="0">
                <a:solidFill>
                  <a:srgbClr val="595959"/>
                </a:solidFill>
                <a:latin typeface="Myriad Pro" panose="020B0503030403020204" pitchFamily="34" charset="0"/>
              </a:rPr>
              <a:t>body body body body body body body body body body body body body body body body body body body body body</a:t>
            </a:r>
            <a:endParaRPr lang="en-US" dirty="0"/>
          </a:p>
        </p:txBody>
      </p:sp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60320AC0-0FC1-8C47-8026-8DEF53359BF8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371850" y="2011680"/>
            <a:ext cx="2400300" cy="3136392"/>
          </a:xfrm>
          <a:prstGeom prst="roundRect">
            <a:avLst>
              <a:gd name="adj" fmla="val 942"/>
            </a:avLst>
          </a:prstGeom>
          <a:noFill/>
          <a:ln>
            <a:solidFill>
              <a:schemeClr val="tx2"/>
            </a:solidFill>
          </a:ln>
          <a:effectLst>
            <a:outerShdw blurRad="38100" dist="12700" dir="5400000" algn="tl" rotWithShape="0">
              <a:prstClr val="black">
                <a:alpha val="35000"/>
              </a:prstClr>
            </a:outerShdw>
          </a:effectLst>
        </p:spPr>
        <p:txBody>
          <a:bodyPr lIns="365760" tIns="822960" rIns="365760" bIns="365760">
            <a:noAutofit/>
          </a:bodyPr>
          <a:lstStyle>
            <a:lvl1pPr marL="0" marR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>
                <a:ln>
                  <a:noFill/>
                </a:ln>
                <a:solidFill>
                  <a:schemeClr val="tx1"/>
                </a:solidFill>
                <a:latin typeface="+mn-lt"/>
              </a:defRPr>
            </a:lvl1pPr>
          </a:lstStyle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0" i="0" dirty="0">
                <a:solidFill>
                  <a:srgbClr val="595959"/>
                </a:solidFill>
                <a:latin typeface="Myriad Pro" panose="020B0503030403020204" pitchFamily="34" charset="0"/>
              </a:rPr>
              <a:t>body body body body body body body body body body body body body body body body body body body body body</a:t>
            </a:r>
            <a:endParaRPr lang="en-US" dirty="0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6B3F4821-83A2-084E-87B9-80099BFD857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57200" y="1981201"/>
            <a:ext cx="2400300" cy="3140075"/>
          </a:xfrm>
          <a:prstGeom prst="roundRect">
            <a:avLst>
              <a:gd name="adj" fmla="val 942"/>
            </a:avLst>
          </a:prstGeom>
          <a:noFill/>
          <a:ln>
            <a:solidFill>
              <a:schemeClr val="tx2"/>
            </a:solidFill>
          </a:ln>
          <a:effectLst>
            <a:outerShdw blurRad="38100" dist="12700" dir="5400000" algn="tl" rotWithShape="0">
              <a:prstClr val="black">
                <a:alpha val="35000"/>
              </a:prstClr>
            </a:outerShdw>
          </a:effectLst>
        </p:spPr>
        <p:txBody>
          <a:bodyPr lIns="365760" tIns="822960" rIns="365760" bIns="365760">
            <a:noAutofit/>
          </a:bodyPr>
          <a:lstStyle>
            <a:lvl1pPr marL="0" marR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0" i="0" dirty="0">
                <a:solidFill>
                  <a:srgbClr val="595959"/>
                </a:solidFill>
                <a:latin typeface="Myriad Pro" panose="020B0503030403020204" pitchFamily="34" charset="0"/>
              </a:rPr>
              <a:t>body body body body body body body body body body body body body body body body body body body body body</a:t>
            </a:r>
            <a:endParaRPr lang="en-US" dirty="0"/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AD38DF34-14F9-5F41-8070-1BD3DEF20C9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8650" y="2362200"/>
            <a:ext cx="2057400" cy="304800"/>
          </a:xfrm>
          <a:prstGeom prst="rect">
            <a:avLst/>
          </a:prstGeom>
          <a:ln>
            <a:noFill/>
          </a:ln>
        </p:spPr>
        <p:txBody>
          <a:bodyPr>
            <a:noAutofit/>
          </a:bodyPr>
          <a:lstStyle>
            <a:lvl1pPr marL="0" indent="0" algn="ctr">
              <a:buNone/>
              <a:defRPr sz="2000" b="1" i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D5DF8844-5287-1E4A-BF7D-DE2C1E03B26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457950" y="2362200"/>
            <a:ext cx="2057400" cy="3048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2000" b="1" i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73E7AE11-2C77-954A-BEF0-800001182DA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543300" y="2362200"/>
            <a:ext cx="2057400" cy="3048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2000" b="1" i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</p:spTree>
    <p:extLst>
      <p:ext uri="{BB962C8B-B14F-4D97-AF65-F5344CB8AC3E}">
        <p14:creationId xmlns:p14="http://schemas.microsoft.com/office/powerpoint/2010/main" val="85676254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699B51-C150-AD4E-BEE5-623B0A131E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8450" y="293875"/>
            <a:ext cx="8735525" cy="649224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3B08850D-4BB6-9B4A-BD38-F67B372135E5}"/>
              </a:ext>
            </a:extLst>
          </p:cNvPr>
          <p:cNvSpPr>
            <a:spLocks noGrp="1"/>
          </p:cNvSpPr>
          <p:nvPr>
            <p:ph type="sldNum" sz="quarter" idx="32"/>
          </p:nvPr>
        </p:nvSpPr>
        <p:spPr>
          <a:xfrm>
            <a:off x="6800850" y="6356351"/>
            <a:ext cx="2057400" cy="365125"/>
          </a:xfrm>
        </p:spPr>
        <p:txBody>
          <a:bodyPr/>
          <a:lstStyle/>
          <a:p>
            <a:fld id="{B15CCACC-6213-F14B-B40D-407BFF938B1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2" name="Picture Placeholder 14">
            <a:extLst>
              <a:ext uri="{FF2B5EF4-FFF2-40B4-BE49-F238E27FC236}">
                <a16:creationId xmlns:a16="http://schemas.microsoft.com/office/drawing/2014/main" id="{FEFAAFB2-F085-7C45-83CA-83440B43306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3438144" y="1953118"/>
            <a:ext cx="2267712" cy="207106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 i="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/>
              <a:t>Click to add picture</a:t>
            </a:r>
          </a:p>
        </p:txBody>
      </p:sp>
      <p:sp>
        <p:nvSpPr>
          <p:cNvPr id="23" name="Text Placeholder 5">
            <a:extLst>
              <a:ext uri="{FF2B5EF4-FFF2-40B4-BE49-F238E27FC236}">
                <a16:creationId xmlns:a16="http://schemas.microsoft.com/office/drawing/2014/main" id="{5B2C76A9-8A29-1749-877C-EB0951145D4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438144" y="4024190"/>
            <a:ext cx="2267712" cy="1365954"/>
          </a:xfrm>
          <a:prstGeom prst="roundRect">
            <a:avLst>
              <a:gd name="adj" fmla="val 942"/>
            </a:avLst>
          </a:prstGeom>
          <a:solidFill>
            <a:schemeClr val="accent4"/>
          </a:solidFill>
          <a:effectLst>
            <a:outerShdw blurRad="38100" dist="12700" dir="5400000" algn="tl" rotWithShape="0">
              <a:prstClr val="black">
                <a:alpha val="35000"/>
              </a:prstClr>
            </a:outerShdw>
          </a:effectLst>
        </p:spPr>
        <p:txBody>
          <a:bodyPr lIns="91440" tIns="914400" rIns="91440" bIns="365760">
            <a:noAutofit/>
          </a:bodyPr>
          <a:lstStyle>
            <a:lvl1pPr marL="0" marR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0" i="0" dirty="0">
                <a:solidFill>
                  <a:srgbClr val="595959"/>
                </a:solidFill>
                <a:latin typeface="Myriad Pro" panose="020B0503030403020204" pitchFamily="34" charset="0"/>
              </a:rPr>
              <a:t>Click to edit title</a:t>
            </a:r>
            <a:endParaRPr lang="en-US" dirty="0"/>
          </a:p>
        </p:txBody>
      </p:sp>
      <p:sp>
        <p:nvSpPr>
          <p:cNvPr id="24" name="Text Placeholder 4">
            <a:extLst>
              <a:ext uri="{FF2B5EF4-FFF2-40B4-BE49-F238E27FC236}">
                <a16:creationId xmlns:a16="http://schemas.microsoft.com/office/drawing/2014/main" id="{6E1DDEA7-4636-4B44-A778-339D624AE45A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3561588" y="4244697"/>
            <a:ext cx="2020824" cy="531836"/>
          </a:xfrm>
          <a:prstGeom prst="rect">
            <a:avLst/>
          </a:prstGeom>
        </p:spPr>
        <p:txBody>
          <a:bodyPr lIns="0" rIns="0" anchor="ctr" anchorCtr="0">
            <a:noAutofit/>
          </a:bodyPr>
          <a:lstStyle>
            <a:lvl1pPr marL="0" indent="0" algn="ctr">
              <a:buNone/>
              <a:defRPr sz="2000" b="0" i="0">
                <a:solidFill>
                  <a:schemeClr val="tx1"/>
                </a:solidFill>
                <a:latin typeface="+mn-lt"/>
              </a:defRPr>
            </a:lvl1pPr>
            <a:lvl2pPr marL="342900" indent="0">
              <a:buNone/>
              <a:defRPr b="1" i="0">
                <a:solidFill>
                  <a:srgbClr val="595959"/>
                </a:solidFill>
                <a:latin typeface="Myriad Pro Semibold" panose="020B0503030403020204" pitchFamily="34" charset="0"/>
              </a:defRPr>
            </a:lvl2pPr>
            <a:lvl3pPr marL="685800" indent="0">
              <a:buNone/>
              <a:defRPr b="1" i="0">
                <a:solidFill>
                  <a:srgbClr val="595959"/>
                </a:solidFill>
                <a:latin typeface="Myriad Pro Semibold" panose="020B0503030403020204" pitchFamily="34" charset="0"/>
              </a:defRPr>
            </a:lvl3pPr>
            <a:lvl4pPr marL="1028700" indent="0">
              <a:buNone/>
              <a:defRPr b="1" i="0">
                <a:solidFill>
                  <a:srgbClr val="595959"/>
                </a:solidFill>
                <a:latin typeface="Myriad Pro Semibold" panose="020B0503030403020204" pitchFamily="34" charset="0"/>
              </a:defRPr>
            </a:lvl4pPr>
            <a:lvl5pPr marL="1371600" indent="0">
              <a:buNone/>
              <a:defRPr b="1" i="0">
                <a:solidFill>
                  <a:srgbClr val="595959"/>
                </a:solidFill>
                <a:latin typeface="Myriad Pro Semibold" panose="020B0503030403020204" pitchFamily="34" charset="0"/>
              </a:defRPr>
            </a:lvl5pPr>
          </a:lstStyle>
          <a:p>
            <a:pPr lvl="0"/>
            <a:r>
              <a:rPr lang="en-US" dirty="0"/>
              <a:t>Click to enter first and last name</a:t>
            </a:r>
          </a:p>
        </p:txBody>
      </p:sp>
      <p:sp>
        <p:nvSpPr>
          <p:cNvPr id="25" name="Picture Placeholder 14">
            <a:extLst>
              <a:ext uri="{FF2B5EF4-FFF2-40B4-BE49-F238E27FC236}">
                <a16:creationId xmlns:a16="http://schemas.microsoft.com/office/drawing/2014/main" id="{7C3B7E9B-5A32-3946-B082-6F9840B8FBFA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731887" y="1953118"/>
            <a:ext cx="2267712" cy="207106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 i="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/>
              <a:t>Click to add picture</a:t>
            </a:r>
          </a:p>
        </p:txBody>
      </p:sp>
      <p:sp>
        <p:nvSpPr>
          <p:cNvPr id="26" name="Text Placeholder 5">
            <a:extLst>
              <a:ext uri="{FF2B5EF4-FFF2-40B4-BE49-F238E27FC236}">
                <a16:creationId xmlns:a16="http://schemas.microsoft.com/office/drawing/2014/main" id="{605E9A03-A7A7-B146-AEDC-7002E190CAC3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731887" y="4024190"/>
            <a:ext cx="2267712" cy="1365954"/>
          </a:xfrm>
          <a:prstGeom prst="roundRect">
            <a:avLst>
              <a:gd name="adj" fmla="val 942"/>
            </a:avLst>
          </a:prstGeom>
          <a:solidFill>
            <a:schemeClr val="accent4"/>
          </a:solidFill>
          <a:effectLst>
            <a:outerShdw blurRad="38100" dist="12700" dir="5400000" algn="tl" rotWithShape="0">
              <a:prstClr val="black">
                <a:alpha val="35000"/>
              </a:prstClr>
            </a:outerShdw>
          </a:effectLst>
        </p:spPr>
        <p:txBody>
          <a:bodyPr lIns="91440" tIns="914400" rIns="91440" bIns="365760">
            <a:noAutofit/>
          </a:bodyPr>
          <a:lstStyle>
            <a:lvl1pPr marL="0" marR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0" i="0" dirty="0">
                <a:solidFill>
                  <a:srgbClr val="595959"/>
                </a:solidFill>
                <a:latin typeface="Myriad Pro" panose="020B0503030403020204" pitchFamily="34" charset="0"/>
              </a:rPr>
              <a:t>Click to edit title</a:t>
            </a:r>
            <a:endParaRPr lang="en-US" dirty="0"/>
          </a:p>
        </p:txBody>
      </p:sp>
      <p:sp>
        <p:nvSpPr>
          <p:cNvPr id="27" name="Text Placeholder 4">
            <a:extLst>
              <a:ext uri="{FF2B5EF4-FFF2-40B4-BE49-F238E27FC236}">
                <a16:creationId xmlns:a16="http://schemas.microsoft.com/office/drawing/2014/main" id="{2A27905D-FDD1-A047-991C-F38E6608915E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55331" y="4244697"/>
            <a:ext cx="2020824" cy="531836"/>
          </a:xfrm>
          <a:prstGeom prst="rect">
            <a:avLst/>
          </a:prstGeom>
        </p:spPr>
        <p:txBody>
          <a:bodyPr lIns="0" rIns="0" anchor="ctr" anchorCtr="0">
            <a:noAutofit/>
          </a:bodyPr>
          <a:lstStyle>
            <a:lvl1pPr marL="0" indent="0" algn="ctr">
              <a:buNone/>
              <a:defRPr sz="2000" b="0" i="0">
                <a:solidFill>
                  <a:schemeClr val="tx1"/>
                </a:solidFill>
                <a:latin typeface="+mn-lt"/>
              </a:defRPr>
            </a:lvl1pPr>
            <a:lvl2pPr marL="342900" indent="0">
              <a:buNone/>
              <a:defRPr b="1" i="0">
                <a:solidFill>
                  <a:srgbClr val="595959"/>
                </a:solidFill>
                <a:latin typeface="Myriad Pro Semibold" panose="020B0503030403020204" pitchFamily="34" charset="0"/>
              </a:defRPr>
            </a:lvl2pPr>
            <a:lvl3pPr marL="685800" indent="0">
              <a:buNone/>
              <a:defRPr b="1" i="0">
                <a:solidFill>
                  <a:srgbClr val="595959"/>
                </a:solidFill>
                <a:latin typeface="Myriad Pro Semibold" panose="020B0503030403020204" pitchFamily="34" charset="0"/>
              </a:defRPr>
            </a:lvl3pPr>
            <a:lvl4pPr marL="1028700" indent="0">
              <a:buNone/>
              <a:defRPr b="1" i="0">
                <a:solidFill>
                  <a:srgbClr val="595959"/>
                </a:solidFill>
                <a:latin typeface="Myriad Pro Semibold" panose="020B0503030403020204" pitchFamily="34" charset="0"/>
              </a:defRPr>
            </a:lvl4pPr>
            <a:lvl5pPr marL="1371600" indent="0">
              <a:buNone/>
              <a:defRPr b="1" i="0">
                <a:solidFill>
                  <a:srgbClr val="595959"/>
                </a:solidFill>
                <a:latin typeface="Myriad Pro Semibold" panose="020B0503030403020204" pitchFamily="34" charset="0"/>
              </a:defRPr>
            </a:lvl5pPr>
          </a:lstStyle>
          <a:p>
            <a:pPr lvl="0"/>
            <a:r>
              <a:rPr lang="en-US" dirty="0"/>
              <a:t>Click to enter first and last name</a:t>
            </a:r>
          </a:p>
        </p:txBody>
      </p:sp>
      <p:sp>
        <p:nvSpPr>
          <p:cNvPr id="30" name="Picture Placeholder 14">
            <a:extLst>
              <a:ext uri="{FF2B5EF4-FFF2-40B4-BE49-F238E27FC236}">
                <a16:creationId xmlns:a16="http://schemas.microsoft.com/office/drawing/2014/main" id="{BBE3524F-1768-544A-A0EE-1D48EF57EDC6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6146327" y="1953118"/>
            <a:ext cx="2267712" cy="207106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 i="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/>
              <a:t>Click to add picture</a:t>
            </a:r>
          </a:p>
        </p:txBody>
      </p:sp>
      <p:sp>
        <p:nvSpPr>
          <p:cNvPr id="31" name="Text Placeholder 5">
            <a:extLst>
              <a:ext uri="{FF2B5EF4-FFF2-40B4-BE49-F238E27FC236}">
                <a16:creationId xmlns:a16="http://schemas.microsoft.com/office/drawing/2014/main" id="{557EF7F8-61F7-EC4A-A4D5-6E4FF0955A67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146327" y="4024190"/>
            <a:ext cx="2267712" cy="1365954"/>
          </a:xfrm>
          <a:prstGeom prst="roundRect">
            <a:avLst>
              <a:gd name="adj" fmla="val 942"/>
            </a:avLst>
          </a:prstGeom>
          <a:solidFill>
            <a:schemeClr val="accent4"/>
          </a:solidFill>
          <a:effectLst>
            <a:outerShdw blurRad="38100" dist="12700" dir="5400000" algn="tl" rotWithShape="0">
              <a:prstClr val="black">
                <a:alpha val="35000"/>
              </a:prstClr>
            </a:outerShdw>
          </a:effectLst>
        </p:spPr>
        <p:txBody>
          <a:bodyPr lIns="91440" tIns="914400" rIns="91440" bIns="365760">
            <a:noAutofit/>
          </a:bodyPr>
          <a:lstStyle>
            <a:lvl1pPr marL="0" marR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0" i="0" dirty="0">
                <a:solidFill>
                  <a:srgbClr val="595959"/>
                </a:solidFill>
                <a:latin typeface="Myriad Pro" panose="020B0503030403020204" pitchFamily="34" charset="0"/>
              </a:rPr>
              <a:t>Click to edit title</a:t>
            </a:r>
            <a:endParaRPr lang="en-US" dirty="0"/>
          </a:p>
        </p:txBody>
      </p:sp>
      <p:sp>
        <p:nvSpPr>
          <p:cNvPr id="32" name="Text Placeholder 4">
            <a:extLst>
              <a:ext uri="{FF2B5EF4-FFF2-40B4-BE49-F238E27FC236}">
                <a16:creationId xmlns:a16="http://schemas.microsoft.com/office/drawing/2014/main" id="{D642BA01-C144-4E4E-83D8-A7F03B7E550D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269771" y="4244697"/>
            <a:ext cx="2020824" cy="531836"/>
          </a:xfrm>
          <a:prstGeom prst="rect">
            <a:avLst/>
          </a:prstGeom>
        </p:spPr>
        <p:txBody>
          <a:bodyPr lIns="0" rIns="0" anchor="ctr" anchorCtr="0">
            <a:noAutofit/>
          </a:bodyPr>
          <a:lstStyle>
            <a:lvl1pPr marL="0" indent="0" algn="ctr">
              <a:buNone/>
              <a:defRPr sz="2000" b="0" i="0">
                <a:solidFill>
                  <a:schemeClr val="tx1"/>
                </a:solidFill>
                <a:latin typeface="+mn-lt"/>
              </a:defRPr>
            </a:lvl1pPr>
            <a:lvl2pPr marL="342900" indent="0">
              <a:buNone/>
              <a:defRPr b="1" i="0">
                <a:solidFill>
                  <a:srgbClr val="595959"/>
                </a:solidFill>
                <a:latin typeface="Myriad Pro Semibold" panose="020B0503030403020204" pitchFamily="34" charset="0"/>
              </a:defRPr>
            </a:lvl2pPr>
            <a:lvl3pPr marL="685800" indent="0">
              <a:buNone/>
              <a:defRPr b="1" i="0">
                <a:solidFill>
                  <a:srgbClr val="595959"/>
                </a:solidFill>
                <a:latin typeface="Myriad Pro Semibold" panose="020B0503030403020204" pitchFamily="34" charset="0"/>
              </a:defRPr>
            </a:lvl3pPr>
            <a:lvl4pPr marL="1028700" indent="0">
              <a:buNone/>
              <a:defRPr b="1" i="0">
                <a:solidFill>
                  <a:srgbClr val="595959"/>
                </a:solidFill>
                <a:latin typeface="Myriad Pro Semibold" panose="020B0503030403020204" pitchFamily="34" charset="0"/>
              </a:defRPr>
            </a:lvl4pPr>
            <a:lvl5pPr marL="1371600" indent="0">
              <a:buNone/>
              <a:defRPr b="1" i="0">
                <a:solidFill>
                  <a:srgbClr val="595959"/>
                </a:solidFill>
                <a:latin typeface="Myriad Pro Semibold" panose="020B0503030403020204" pitchFamily="34" charset="0"/>
              </a:defRPr>
            </a:lvl5pPr>
          </a:lstStyle>
          <a:p>
            <a:pPr lvl="0"/>
            <a:r>
              <a:rPr lang="en-US" dirty="0"/>
              <a:t>Click to enter first and last name</a:t>
            </a:r>
          </a:p>
        </p:txBody>
      </p:sp>
    </p:spTree>
    <p:extLst>
      <p:ext uri="{BB962C8B-B14F-4D97-AF65-F5344CB8AC3E}">
        <p14:creationId xmlns:p14="http://schemas.microsoft.com/office/powerpoint/2010/main" val="111754195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ag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93BB70D1-0EB6-DD49-8FD2-223012A14359}"/>
              </a:ext>
            </a:extLst>
          </p:cNvPr>
          <p:cNvSpPr/>
          <p:nvPr userDrawn="1"/>
        </p:nvSpPr>
        <p:spPr>
          <a:xfrm rot="10800000">
            <a:off x="1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bg2"/>
              </a:gs>
              <a:gs pos="74000">
                <a:srgbClr val="004165"/>
              </a:gs>
              <a:gs pos="100000">
                <a:srgbClr val="00416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934E530-1F84-824F-A028-D69E97EA42DE}"/>
              </a:ext>
            </a:extLst>
          </p:cNvPr>
          <p:cNvSpPr/>
          <p:nvPr userDrawn="1"/>
        </p:nvSpPr>
        <p:spPr>
          <a:xfrm>
            <a:off x="-1" y="6212926"/>
            <a:ext cx="9144001" cy="64507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F8A999C-0087-BC45-BE3A-07CB596C386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430" y="6410997"/>
            <a:ext cx="1607820" cy="248927"/>
          </a:xfrm>
          <a:prstGeom prst="rect">
            <a:avLst/>
          </a:prstGeom>
        </p:spPr>
      </p:pic>
      <p:sp>
        <p:nvSpPr>
          <p:cNvPr id="11" name="Slide Number Placeholder 14">
            <a:extLst>
              <a:ext uri="{FF2B5EF4-FFF2-40B4-BE49-F238E27FC236}">
                <a16:creationId xmlns:a16="http://schemas.microsoft.com/office/drawing/2014/main" id="{C6560A38-A704-1643-95E2-903AED7EF7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8008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5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15CCACC-6213-F14B-B40D-407BFF938B1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5290A785-D26A-7E4C-86A1-21F3791B8D40}"/>
              </a:ext>
            </a:extLst>
          </p:cNvPr>
          <p:cNvSpPr/>
          <p:nvPr userDrawn="1"/>
        </p:nvSpPr>
        <p:spPr>
          <a:xfrm>
            <a:off x="2656068" y="1066800"/>
            <a:ext cx="5293237" cy="4273994"/>
          </a:xfrm>
          <a:prstGeom prst="roundRect">
            <a:avLst>
              <a:gd name="adj" fmla="val 0"/>
            </a:avLst>
          </a:prstGeom>
          <a:solidFill>
            <a:schemeClr val="tx1">
              <a:alpha val="1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sz="1350" dirty="0">
              <a:latin typeface="+mj-lt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DC2BD87-F8DD-AB4C-9DF5-6C08C071ED14}"/>
              </a:ext>
            </a:extLst>
          </p:cNvPr>
          <p:cNvSpPr/>
          <p:nvPr userDrawn="1"/>
        </p:nvSpPr>
        <p:spPr>
          <a:xfrm>
            <a:off x="1194695" y="1600200"/>
            <a:ext cx="2333624" cy="31593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latin typeface="+mj-lt"/>
            </a:endParaRPr>
          </a:p>
        </p:txBody>
      </p:sp>
      <p:sp>
        <p:nvSpPr>
          <p:cNvPr id="16" name="Picture Placeholder 14">
            <a:extLst>
              <a:ext uri="{FF2B5EF4-FFF2-40B4-BE49-F238E27FC236}">
                <a16:creationId xmlns:a16="http://schemas.microsoft.com/office/drawing/2014/main" id="{303784E8-B995-BE4F-A2A3-1E92259D3BE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194695" y="1600200"/>
            <a:ext cx="2333625" cy="31593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 i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0" name="Text Placeholder 22">
            <a:extLst>
              <a:ext uri="{FF2B5EF4-FFF2-40B4-BE49-F238E27FC236}">
                <a16:creationId xmlns:a16="http://schemas.microsoft.com/office/drawing/2014/main" id="{F454C8B4-8754-834B-AB87-949DA810BFE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733799" y="2106202"/>
            <a:ext cx="4010025" cy="1190926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marL="0" indent="0" algn="ctr">
              <a:buNone/>
              <a:defRPr sz="3200" b="1" i="0">
                <a:solidFill>
                  <a:schemeClr val="tx1"/>
                </a:solidFill>
                <a:latin typeface="+mj-lt"/>
              </a:defRPr>
            </a:lvl1pPr>
            <a:lvl2pPr marL="342900" indent="0" algn="ctr">
              <a:buNone/>
              <a:defRPr b="0" i="0">
                <a:solidFill>
                  <a:schemeClr val="tx1">
                    <a:lumMod val="65000"/>
                    <a:lumOff val="35000"/>
                  </a:schemeClr>
                </a:solidFill>
                <a:latin typeface="Myriad Pro" panose="020B0503030403020204" pitchFamily="34" charset="0"/>
              </a:defRPr>
            </a:lvl2pPr>
            <a:lvl3pPr marL="685800" indent="0">
              <a:buNone/>
              <a:defRPr b="1" i="0">
                <a:solidFill>
                  <a:schemeClr val="tx1">
                    <a:lumMod val="65000"/>
                    <a:lumOff val="35000"/>
                  </a:schemeClr>
                </a:solidFill>
                <a:latin typeface="Myriad Pro Semibold" panose="020B0503030403020204" pitchFamily="34" charset="0"/>
              </a:defRPr>
            </a:lvl3pPr>
            <a:lvl4pPr marL="1028700" indent="0">
              <a:buNone/>
              <a:defRPr b="1" i="0">
                <a:solidFill>
                  <a:schemeClr val="tx1">
                    <a:lumMod val="65000"/>
                    <a:lumOff val="35000"/>
                  </a:schemeClr>
                </a:solidFill>
                <a:latin typeface="Myriad Pro Semibold" panose="020B0503030403020204" pitchFamily="34" charset="0"/>
              </a:defRPr>
            </a:lvl4pPr>
            <a:lvl5pPr marL="1371600" indent="0">
              <a:buNone/>
              <a:defRPr b="1" i="0">
                <a:solidFill>
                  <a:schemeClr val="tx1">
                    <a:lumMod val="65000"/>
                    <a:lumOff val="35000"/>
                  </a:schemeClr>
                </a:solidFill>
                <a:latin typeface="Myriad Pro Semibold" panose="020B0503030403020204" pitchFamily="34" charset="0"/>
              </a:defRPr>
            </a:lvl5pPr>
          </a:lstStyle>
          <a:p>
            <a:pPr lvl="0"/>
            <a:r>
              <a:rPr lang="en-US" dirty="0"/>
              <a:t>First &amp; Last Name</a:t>
            </a:r>
          </a:p>
        </p:txBody>
      </p:sp>
      <p:sp>
        <p:nvSpPr>
          <p:cNvPr id="25" name="Text Placeholder 22">
            <a:extLst>
              <a:ext uri="{FF2B5EF4-FFF2-40B4-BE49-F238E27FC236}">
                <a16:creationId xmlns:a16="http://schemas.microsoft.com/office/drawing/2014/main" id="{B8154948-30E9-9447-AB8B-339EAE09B22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733799" y="3352800"/>
            <a:ext cx="4010025" cy="381000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 algn="ctr">
              <a:buNone/>
              <a:defRPr sz="2400" b="0" i="0">
                <a:solidFill>
                  <a:schemeClr val="tx1"/>
                </a:solidFill>
                <a:latin typeface="+mj-lt"/>
              </a:defRPr>
            </a:lvl1pPr>
            <a:lvl2pPr marL="342900" indent="0" algn="ctr">
              <a:buNone/>
              <a:defRPr b="0" i="0">
                <a:solidFill>
                  <a:schemeClr val="tx1">
                    <a:lumMod val="65000"/>
                    <a:lumOff val="35000"/>
                  </a:schemeClr>
                </a:solidFill>
                <a:latin typeface="Myriad Pro" panose="020B0503030403020204" pitchFamily="34" charset="0"/>
              </a:defRPr>
            </a:lvl2pPr>
            <a:lvl3pPr marL="685800" indent="0">
              <a:buNone/>
              <a:defRPr b="1" i="0">
                <a:solidFill>
                  <a:schemeClr val="tx1">
                    <a:lumMod val="65000"/>
                    <a:lumOff val="35000"/>
                  </a:schemeClr>
                </a:solidFill>
                <a:latin typeface="Myriad Pro Semibold" panose="020B0503030403020204" pitchFamily="34" charset="0"/>
              </a:defRPr>
            </a:lvl3pPr>
            <a:lvl4pPr marL="1028700" indent="0">
              <a:buNone/>
              <a:defRPr b="1" i="0">
                <a:solidFill>
                  <a:schemeClr val="tx1">
                    <a:lumMod val="65000"/>
                    <a:lumOff val="35000"/>
                  </a:schemeClr>
                </a:solidFill>
                <a:latin typeface="Myriad Pro Semibold" panose="020B0503030403020204" pitchFamily="34" charset="0"/>
              </a:defRPr>
            </a:lvl4pPr>
            <a:lvl5pPr marL="1371600" indent="0">
              <a:buNone/>
              <a:defRPr b="1" i="0">
                <a:solidFill>
                  <a:schemeClr val="tx1">
                    <a:lumMod val="65000"/>
                    <a:lumOff val="35000"/>
                  </a:schemeClr>
                </a:solidFill>
                <a:latin typeface="Myriad Pro Semibold" panose="020B0503030403020204" pitchFamily="34" charset="0"/>
              </a:defRPr>
            </a:lvl5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11476492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11533490-F6B7-8E4E-A459-4FCF4FBEDC90}"/>
              </a:ext>
            </a:extLst>
          </p:cNvPr>
          <p:cNvSpPr/>
          <p:nvPr userDrawn="1"/>
        </p:nvSpPr>
        <p:spPr>
          <a:xfrm rot="10800000">
            <a:off x="1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bg2"/>
              </a:gs>
              <a:gs pos="74000">
                <a:srgbClr val="004165"/>
              </a:gs>
              <a:gs pos="100000">
                <a:srgbClr val="00416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52A27FD-DCD3-3544-B54F-6CE33927D8BA}"/>
              </a:ext>
            </a:extLst>
          </p:cNvPr>
          <p:cNvSpPr/>
          <p:nvPr userDrawn="1"/>
        </p:nvSpPr>
        <p:spPr>
          <a:xfrm>
            <a:off x="0" y="6212926"/>
            <a:ext cx="9144000" cy="64507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AE1A26D-EB33-8F4E-A7C1-B115F0C7DCB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430" y="6410997"/>
            <a:ext cx="1607820" cy="248927"/>
          </a:xfrm>
          <a:prstGeom prst="rect">
            <a:avLst/>
          </a:prstGeom>
        </p:spPr>
      </p:pic>
      <p:sp>
        <p:nvSpPr>
          <p:cNvPr id="8" name="Slide Number Placeholder 14">
            <a:extLst>
              <a:ext uri="{FF2B5EF4-FFF2-40B4-BE49-F238E27FC236}">
                <a16:creationId xmlns:a16="http://schemas.microsoft.com/office/drawing/2014/main" id="{C53AC068-BC9E-984C-A35F-5DC6B5D825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8008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5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15CCACC-6213-F14B-B40D-407BFF938B1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282373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 Left_Content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9AD8F0-BA9C-2D49-BEF0-F0A72CC2C30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08451" y="295773"/>
            <a:ext cx="4123707" cy="649224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026E2-9833-424F-8180-005EEF86E2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08451" y="1535081"/>
            <a:ext cx="4123707" cy="433231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BD07C98-DEB2-9043-B3B7-E156746DEEA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5CCACC-6213-F14B-B40D-407BFF938B1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Picture Placeholder 4">
            <a:extLst>
              <a:ext uri="{FF2B5EF4-FFF2-40B4-BE49-F238E27FC236}">
                <a16:creationId xmlns:a16="http://schemas.microsoft.com/office/drawing/2014/main" id="{73AA123F-7D5D-5743-842F-4FD61F2A7E5E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572000" y="0"/>
            <a:ext cx="4574286" cy="621792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Click to Add Photo</a:t>
            </a:r>
          </a:p>
        </p:txBody>
      </p:sp>
    </p:spTree>
    <p:extLst>
      <p:ext uri="{BB962C8B-B14F-4D97-AF65-F5344CB8AC3E}">
        <p14:creationId xmlns:p14="http://schemas.microsoft.com/office/powerpoint/2010/main" val="936227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C3AE9D-042A-DD42-9A11-F79F2844C8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8450" y="295773"/>
            <a:ext cx="8735525" cy="649224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B19004-5E21-B147-B0EB-1A69AD8C29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8450" y="1520042"/>
            <a:ext cx="8735525" cy="43582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ABB276-9101-0D4D-A13B-A773BD15A61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5CCACC-6213-F14B-B40D-407BFF938B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300954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 Left_Text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D0CBC6FF-D0F0-194A-9730-69A23927DE9B}"/>
              </a:ext>
            </a:extLst>
          </p:cNvPr>
          <p:cNvSpPr/>
          <p:nvPr userDrawn="1"/>
        </p:nvSpPr>
        <p:spPr>
          <a:xfrm>
            <a:off x="4572000" y="0"/>
            <a:ext cx="4572000" cy="6208770"/>
          </a:xfrm>
          <a:prstGeom prst="rect">
            <a:avLst/>
          </a:prstGeom>
          <a:solidFill>
            <a:schemeClr val="tx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F9AD8F0-BA9C-2D49-BEF0-F0A72CC2C30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08451" y="295773"/>
            <a:ext cx="4121658" cy="649224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026E2-9833-424F-8180-005EEF86E2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08451" y="1535080"/>
            <a:ext cx="4123707" cy="433232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BD07C98-DEB2-9043-B3B7-E156746DEEA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5CCACC-6213-F14B-B40D-407BFF938B1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536AC97-D6BB-CF45-B568-D12F1D2C17B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822317" y="419100"/>
            <a:ext cx="4121658" cy="5448300"/>
          </a:xfrm>
          <a:prstGeom prst="rect">
            <a:avLst/>
          </a:prstGeom>
        </p:spPr>
        <p:txBody>
          <a:bodyPr anchor="ctr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60149497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Text Left Multiple_Content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BF07589F-E1F7-7E41-A94A-40F97A209CB2}"/>
              </a:ext>
            </a:extLst>
          </p:cNvPr>
          <p:cNvSpPr/>
          <p:nvPr userDrawn="1"/>
        </p:nvSpPr>
        <p:spPr>
          <a:xfrm rot="10800000">
            <a:off x="1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bg2"/>
              </a:gs>
              <a:gs pos="74000">
                <a:srgbClr val="004165"/>
              </a:gs>
              <a:gs pos="100000">
                <a:srgbClr val="00416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F9AD8F0-BA9C-2D49-BEF0-F0A72CC2C30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08451" y="295773"/>
            <a:ext cx="4123707" cy="1143000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edit title multiple lines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026E2-9833-424F-8180-005EEF86E2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08451" y="2019066"/>
            <a:ext cx="4123707" cy="384833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AD59A93-E94D-0445-9D55-67EBAACB4771}"/>
              </a:ext>
            </a:extLst>
          </p:cNvPr>
          <p:cNvCxnSpPr/>
          <p:nvPr userDrawn="1"/>
        </p:nvCxnSpPr>
        <p:spPr>
          <a:xfrm>
            <a:off x="304800" y="1476768"/>
            <a:ext cx="5334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425C8691-7E6F-6449-8F4B-64C12952E9C9}"/>
              </a:ext>
            </a:extLst>
          </p:cNvPr>
          <p:cNvSpPr/>
          <p:nvPr userDrawn="1"/>
        </p:nvSpPr>
        <p:spPr>
          <a:xfrm>
            <a:off x="0" y="6212926"/>
            <a:ext cx="9144000" cy="64507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0" name="Picture Placeholder 4">
            <a:extLst>
              <a:ext uri="{FF2B5EF4-FFF2-40B4-BE49-F238E27FC236}">
                <a16:creationId xmlns:a16="http://schemas.microsoft.com/office/drawing/2014/main" id="{EE5ACE5E-8C71-F84C-84A2-7ADD0A4CE855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572000" y="0"/>
            <a:ext cx="4574286" cy="621792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Click to Add Photo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9B1453C-651F-3C43-80D2-B2F170E3703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430" y="6410997"/>
            <a:ext cx="1607820" cy="248927"/>
          </a:xfrm>
          <a:prstGeom prst="rect">
            <a:avLst/>
          </a:prstGeom>
        </p:spPr>
      </p:pic>
      <p:sp>
        <p:nvSpPr>
          <p:cNvPr id="16" name="Slide Number Placeholder 14">
            <a:extLst>
              <a:ext uri="{FF2B5EF4-FFF2-40B4-BE49-F238E27FC236}">
                <a16:creationId xmlns:a16="http://schemas.microsoft.com/office/drawing/2014/main" id="{27999B02-0C59-D045-800E-22426F3B9A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8008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5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15CCACC-6213-F14B-B40D-407BFF938B1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943144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Text Left Multiple_Text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E0A30F4F-8A63-D94E-9433-0A3387B80543}"/>
              </a:ext>
            </a:extLst>
          </p:cNvPr>
          <p:cNvSpPr/>
          <p:nvPr userDrawn="1"/>
        </p:nvSpPr>
        <p:spPr>
          <a:xfrm rot="10800000">
            <a:off x="1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bg2"/>
              </a:gs>
              <a:gs pos="74000">
                <a:srgbClr val="004165"/>
              </a:gs>
              <a:gs pos="100000">
                <a:srgbClr val="00416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B99C37B-CADC-224E-AFF4-6F5D325F9CED}"/>
              </a:ext>
            </a:extLst>
          </p:cNvPr>
          <p:cNvSpPr/>
          <p:nvPr userDrawn="1"/>
        </p:nvSpPr>
        <p:spPr>
          <a:xfrm>
            <a:off x="4572000" y="0"/>
            <a:ext cx="4572000" cy="6208770"/>
          </a:xfrm>
          <a:prstGeom prst="rect">
            <a:avLst/>
          </a:prstGeom>
          <a:solidFill>
            <a:schemeClr val="tx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F9AD8F0-BA9C-2D49-BEF0-F0A72CC2C30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08451" y="295773"/>
            <a:ext cx="4121658" cy="1143000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edit title multiple lines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026E2-9833-424F-8180-005EEF86E2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08451" y="2019066"/>
            <a:ext cx="4123707" cy="384833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AD59A93-E94D-0445-9D55-67EBAACB4771}"/>
              </a:ext>
            </a:extLst>
          </p:cNvPr>
          <p:cNvCxnSpPr/>
          <p:nvPr userDrawn="1"/>
        </p:nvCxnSpPr>
        <p:spPr>
          <a:xfrm>
            <a:off x="304800" y="1476768"/>
            <a:ext cx="5334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FA0FBEA-C105-AC49-830C-94C748A670A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813892" y="419100"/>
            <a:ext cx="4121658" cy="5448300"/>
          </a:xfrm>
          <a:prstGeom prst="rect">
            <a:avLst/>
          </a:prstGeom>
        </p:spPr>
        <p:txBody>
          <a:bodyPr anchor="ctr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FA11376-EE0E-454A-8528-A1A8B2FD9D25}"/>
              </a:ext>
            </a:extLst>
          </p:cNvPr>
          <p:cNvSpPr/>
          <p:nvPr userDrawn="1"/>
        </p:nvSpPr>
        <p:spPr>
          <a:xfrm>
            <a:off x="0" y="6212926"/>
            <a:ext cx="9144000" cy="64507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1" name="Slide Number Placeholder 14">
            <a:extLst>
              <a:ext uri="{FF2B5EF4-FFF2-40B4-BE49-F238E27FC236}">
                <a16:creationId xmlns:a16="http://schemas.microsoft.com/office/drawing/2014/main" id="{E81ED123-D24E-E74C-B4BD-8BAD523447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8008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5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15CCACC-6213-F14B-B40D-407BFF938B1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792B85E-520F-534A-9234-D1DA942EA52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430" y="6410997"/>
            <a:ext cx="1607820" cy="248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23754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A518CE1-0D5F-1C42-9A3E-10D40306BD89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1143000"/>
            <a:ext cx="9144000" cy="5084065"/>
          </a:xfrm>
          <a:prstGeom prst="rect">
            <a:avLst/>
          </a:prstGeom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/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2F793A9-ACD0-8144-BA76-AC9911BA49FB}"/>
              </a:ext>
            </a:extLst>
          </p:cNvPr>
          <p:cNvSpPr/>
          <p:nvPr userDrawn="1"/>
        </p:nvSpPr>
        <p:spPr>
          <a:xfrm>
            <a:off x="0" y="-1"/>
            <a:ext cx="9144000" cy="114300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3E3B808-8450-C749-BE34-83F34335445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5CCACC-6213-F14B-B40D-407BFF938B1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349CBB3-A058-9248-905D-0684034A43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8450" y="295774"/>
            <a:ext cx="8735525" cy="6450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A1FA9E0-A75C-1C46-AB6F-6A5E7D665B54}"/>
              </a:ext>
            </a:extLst>
          </p:cNvPr>
          <p:cNvCxnSpPr/>
          <p:nvPr userDrawn="1"/>
        </p:nvCxnSpPr>
        <p:spPr>
          <a:xfrm>
            <a:off x="304800" y="989880"/>
            <a:ext cx="5334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914458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32C2C183-B8EF-4146-BBB7-86F4368F33CF}"/>
              </a:ext>
            </a:extLst>
          </p:cNvPr>
          <p:cNvSpPr/>
          <p:nvPr userDrawn="1"/>
        </p:nvSpPr>
        <p:spPr>
          <a:xfrm rot="10800000">
            <a:off x="1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bg2"/>
              </a:gs>
              <a:gs pos="74000">
                <a:srgbClr val="004165"/>
              </a:gs>
              <a:gs pos="100000">
                <a:srgbClr val="00416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7AD48D7-EAA2-964B-A120-85C67653E646}"/>
              </a:ext>
            </a:extLst>
          </p:cNvPr>
          <p:cNvCxnSpPr/>
          <p:nvPr userDrawn="1"/>
        </p:nvCxnSpPr>
        <p:spPr>
          <a:xfrm>
            <a:off x="304802" y="989880"/>
            <a:ext cx="5334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A518CE1-0D5F-1C42-9A3E-10D40306BD89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1143001"/>
            <a:ext cx="9144000" cy="5714999"/>
          </a:xfrm>
          <a:prstGeom prst="rect">
            <a:avLst/>
          </a:prstGeom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/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1632447-B762-F14C-9D91-BE4817800ADD}"/>
              </a:ext>
            </a:extLst>
          </p:cNvPr>
          <p:cNvSpPr/>
          <p:nvPr userDrawn="1"/>
        </p:nvSpPr>
        <p:spPr>
          <a:xfrm>
            <a:off x="0" y="-1"/>
            <a:ext cx="9144000" cy="114300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349CBB3-A058-9248-905D-0684034A43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8450" y="295774"/>
            <a:ext cx="8735525" cy="6450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3EF7B8B-DC7E-A14C-8B53-C948B4015EC6}"/>
              </a:ext>
            </a:extLst>
          </p:cNvPr>
          <p:cNvCxnSpPr/>
          <p:nvPr userDrawn="1"/>
        </p:nvCxnSpPr>
        <p:spPr>
          <a:xfrm>
            <a:off x="304800" y="989880"/>
            <a:ext cx="5334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44525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F2DB36-0E37-3E4F-846E-FFE7540415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8450" y="295773"/>
            <a:ext cx="8735525" cy="6492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3CB7B1-BD73-384F-B626-099E8AB1C163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208451" y="1535081"/>
            <a:ext cx="4231386" cy="433231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Level One Bullet</a:t>
            </a:r>
          </a:p>
          <a:p>
            <a:pPr lvl="1"/>
            <a:r>
              <a:rPr lang="en-US" dirty="0"/>
              <a:t>Level Two Bullet</a:t>
            </a:r>
          </a:p>
          <a:p>
            <a:pPr lvl="2"/>
            <a:r>
              <a:rPr lang="en-US" dirty="0"/>
              <a:t>Level Three Bullet</a:t>
            </a:r>
          </a:p>
          <a:p>
            <a:pPr lvl="3"/>
            <a:r>
              <a:rPr lang="en-US" dirty="0"/>
              <a:t>Level Four Bullet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37BAA05-1B10-1D4A-BBC2-304E5EEDACA0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4706451" y="1535081"/>
            <a:ext cx="4229100" cy="433231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Level One Bullet</a:t>
            </a:r>
          </a:p>
          <a:p>
            <a:pPr lvl="1"/>
            <a:r>
              <a:rPr lang="en-US" dirty="0"/>
              <a:t>Level Two Bullet</a:t>
            </a:r>
          </a:p>
          <a:p>
            <a:pPr lvl="2"/>
            <a:r>
              <a:rPr lang="en-US" dirty="0"/>
              <a:t>Level Three Bullet</a:t>
            </a:r>
          </a:p>
          <a:p>
            <a:pPr lvl="3"/>
            <a:r>
              <a:rPr lang="en-US" dirty="0"/>
              <a:t>Level Four Bullet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0DD411A-1AC0-4C4B-B7F9-D6B8D5E7DF6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5CCACC-6213-F14B-B40D-407BFF938B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97437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Title and Content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546EA6-B167-1647-B82D-DC3F21AF8E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8450" y="293875"/>
            <a:ext cx="8735525" cy="6492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525187-523C-DC4E-B373-33ABFAF3AC5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08451" y="1361863"/>
            <a:ext cx="4231386" cy="82391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30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5F897F-8F77-C642-9F94-C50E3197BAFC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208451" y="2185775"/>
            <a:ext cx="4231386" cy="368162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Level One Bullet</a:t>
            </a:r>
          </a:p>
          <a:p>
            <a:pPr lvl="1"/>
            <a:r>
              <a:rPr lang="en-US" dirty="0"/>
              <a:t>Level Two Bullet</a:t>
            </a:r>
          </a:p>
          <a:p>
            <a:pPr lvl="2"/>
            <a:r>
              <a:rPr lang="en-US" dirty="0"/>
              <a:t>Level Three Bullet</a:t>
            </a:r>
          </a:p>
          <a:p>
            <a:pPr lvl="3"/>
            <a:r>
              <a:rPr lang="en-US" dirty="0"/>
              <a:t>Level Four Bullet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100E7DB-782E-2C45-8167-CDD0EA86BAD2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4712589" y="1361863"/>
            <a:ext cx="4231386" cy="82391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30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8B53DB2-837A-1E41-952E-52B252EFBAD9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4712589" y="2185775"/>
            <a:ext cx="4231386" cy="368162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Level One Bullet</a:t>
            </a:r>
          </a:p>
          <a:p>
            <a:pPr lvl="1"/>
            <a:r>
              <a:rPr lang="en-US" dirty="0"/>
              <a:t>Level Two Bullet</a:t>
            </a:r>
          </a:p>
          <a:p>
            <a:pPr lvl="2"/>
            <a:r>
              <a:rPr lang="en-US" dirty="0"/>
              <a:t>Level Three Bullet</a:t>
            </a:r>
          </a:p>
          <a:p>
            <a:pPr lvl="3"/>
            <a:r>
              <a:rPr lang="en-US" dirty="0"/>
              <a:t>Level Four Bullet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DAC63D21-C33D-9E4F-9EDB-EE6548FFC55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5CCACC-6213-F14B-B40D-407BFF938B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03653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699B51-C150-AD4E-BEE5-623B0A131E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8450" y="293875"/>
            <a:ext cx="8735525" cy="649224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303C40-DDF3-1B4D-8096-0CB45798779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5CCACC-6213-F14B-B40D-407BFF938B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83615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699B51-C150-AD4E-BEE5-623B0A131E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8450" y="293875"/>
            <a:ext cx="8735525" cy="6492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303C40-DDF3-1B4D-8096-0CB45798779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5CCACC-6213-F14B-B40D-407BFF938B1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4" name="Text Placeholder 5">
            <a:extLst>
              <a:ext uri="{FF2B5EF4-FFF2-40B4-BE49-F238E27FC236}">
                <a16:creationId xmlns:a16="http://schemas.microsoft.com/office/drawing/2014/main" id="{2430D756-47CB-0E43-B9CD-A7BE8386C3D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286500" y="2005584"/>
            <a:ext cx="2400300" cy="3140075"/>
          </a:xfrm>
          <a:prstGeom prst="roundRect">
            <a:avLst>
              <a:gd name="adj" fmla="val 942"/>
            </a:avLst>
          </a:prstGeom>
          <a:solidFill>
            <a:srgbClr val="FFFFFF"/>
          </a:solidFill>
          <a:effectLst>
            <a:outerShdw blurRad="38100" dist="12700" dir="5400000" algn="tl" rotWithShape="0">
              <a:prstClr val="black">
                <a:alpha val="35000"/>
              </a:prstClr>
            </a:outerShdw>
          </a:effectLst>
        </p:spPr>
        <p:txBody>
          <a:bodyPr lIns="365760" tIns="822960" rIns="365760" bIns="365760">
            <a:noAutofit/>
          </a:bodyPr>
          <a:lstStyle>
            <a:lvl1pPr marL="0" marR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0" i="0" dirty="0">
                <a:solidFill>
                  <a:srgbClr val="595959"/>
                </a:solidFill>
                <a:latin typeface="Myriad Pro" panose="020B0503030403020204" pitchFamily="34" charset="0"/>
              </a:rPr>
              <a:t>body body body body body body body body body body body body body body body body body body body body body</a:t>
            </a:r>
            <a:endParaRPr lang="en-US" dirty="0"/>
          </a:p>
        </p:txBody>
      </p:sp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6B29F451-CE5A-EB40-A282-04773C4C957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371850" y="2011681"/>
            <a:ext cx="2400300" cy="3140075"/>
          </a:xfrm>
          <a:prstGeom prst="roundRect">
            <a:avLst>
              <a:gd name="adj" fmla="val 942"/>
            </a:avLst>
          </a:prstGeom>
          <a:solidFill>
            <a:srgbClr val="FFFFFF"/>
          </a:solidFill>
          <a:effectLst>
            <a:outerShdw blurRad="38100" dist="12700" dir="5400000" algn="tl" rotWithShape="0">
              <a:prstClr val="black">
                <a:alpha val="35000"/>
              </a:prstClr>
            </a:outerShdw>
          </a:effectLst>
        </p:spPr>
        <p:txBody>
          <a:bodyPr lIns="365760" tIns="822960" rIns="365760" bIns="365760">
            <a:noAutofit/>
          </a:bodyPr>
          <a:lstStyle>
            <a:lvl1pPr marL="0" marR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0" i="0" dirty="0">
                <a:solidFill>
                  <a:srgbClr val="595959"/>
                </a:solidFill>
                <a:latin typeface="Myriad Pro" panose="020B0503030403020204" pitchFamily="34" charset="0"/>
              </a:rPr>
              <a:t>body body body body body body body body body body body body body body body body body body body body body</a:t>
            </a:r>
            <a:endParaRPr lang="en-US" dirty="0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715B99DB-285A-9F48-94ED-A7E37351D0D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57200" y="1981201"/>
            <a:ext cx="2400300" cy="3140075"/>
          </a:xfrm>
          <a:prstGeom prst="roundRect">
            <a:avLst>
              <a:gd name="adj" fmla="val 942"/>
            </a:avLst>
          </a:prstGeom>
          <a:solidFill>
            <a:srgbClr val="FFFFFF"/>
          </a:solidFill>
          <a:effectLst>
            <a:outerShdw blurRad="38100" dist="12700" dir="5400000" algn="tl" rotWithShape="0">
              <a:prstClr val="black">
                <a:alpha val="35000"/>
              </a:prstClr>
            </a:outerShdw>
          </a:effectLst>
        </p:spPr>
        <p:txBody>
          <a:bodyPr lIns="365760" tIns="822960" rIns="365760" bIns="365760">
            <a:noAutofit/>
          </a:bodyPr>
          <a:lstStyle>
            <a:lvl1pPr marL="0" marR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0" i="0" dirty="0">
                <a:solidFill>
                  <a:srgbClr val="595959"/>
                </a:solidFill>
                <a:latin typeface="Myriad Pro" panose="020B0503030403020204" pitchFamily="34" charset="0"/>
              </a:rPr>
              <a:t>body body body body body body body body body body body body body body body body body body body body body</a:t>
            </a:r>
            <a:endParaRPr lang="en-US" dirty="0"/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6DD56EEB-5E1A-FC41-9BDC-6104C8A2666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8650" y="2362200"/>
            <a:ext cx="2057400" cy="304800"/>
          </a:xfrm>
          <a:prstGeom prst="rect">
            <a:avLst/>
          </a:prstGeom>
        </p:spPr>
        <p:txBody>
          <a:bodyPr tIns="0" bIns="0" anchor="b">
            <a:normAutofit/>
          </a:bodyPr>
          <a:lstStyle>
            <a:lvl1pPr marL="0" indent="0" algn="ctr">
              <a:buNone/>
              <a:defRPr sz="2000" b="1" i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002BAA5A-C66E-AB4A-ABA6-ECB4D620959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457950" y="2362200"/>
            <a:ext cx="2057400" cy="304800"/>
          </a:xfrm>
          <a:prstGeom prst="rect">
            <a:avLst/>
          </a:prstGeom>
        </p:spPr>
        <p:txBody>
          <a:bodyPr tIns="0" bIns="0" anchor="b">
            <a:normAutofit/>
          </a:bodyPr>
          <a:lstStyle>
            <a:lvl1pPr marL="0" indent="0" algn="ctr">
              <a:buNone/>
              <a:defRPr sz="2000" b="1" i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8D0E545A-1D40-EE41-8064-5928222E71F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543300" y="2362200"/>
            <a:ext cx="2057400" cy="304800"/>
          </a:xfrm>
          <a:prstGeom prst="rect">
            <a:avLst/>
          </a:prstGeom>
        </p:spPr>
        <p:txBody>
          <a:bodyPr tIns="0" bIns="0" anchor="b">
            <a:normAutofit/>
          </a:bodyPr>
          <a:lstStyle>
            <a:lvl1pPr marL="0" indent="0" algn="ctr">
              <a:buNone/>
              <a:defRPr sz="2000" b="1" i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</p:spTree>
    <p:extLst>
      <p:ext uri="{BB962C8B-B14F-4D97-AF65-F5344CB8AC3E}">
        <p14:creationId xmlns:p14="http://schemas.microsoft.com/office/powerpoint/2010/main" val="29339434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ag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41687E99-5CDB-0B44-A02C-579184AD0956}"/>
              </a:ext>
            </a:extLst>
          </p:cNvPr>
          <p:cNvSpPr/>
          <p:nvPr userDrawn="1"/>
        </p:nvSpPr>
        <p:spPr>
          <a:xfrm>
            <a:off x="-9144" y="6212926"/>
            <a:ext cx="9162288" cy="64507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5F759B73-2926-1243-8C54-9F81CC4FEE3B}"/>
              </a:ext>
            </a:extLst>
          </p:cNvPr>
          <p:cNvSpPr/>
          <p:nvPr userDrawn="1"/>
        </p:nvSpPr>
        <p:spPr>
          <a:xfrm>
            <a:off x="2656068" y="1066800"/>
            <a:ext cx="5293237" cy="4273994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sz="1350" dirty="0">
              <a:latin typeface="+mj-lt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1195FD5-F90D-6E48-BA95-14C70423FB2C}"/>
              </a:ext>
            </a:extLst>
          </p:cNvPr>
          <p:cNvSpPr/>
          <p:nvPr userDrawn="1"/>
        </p:nvSpPr>
        <p:spPr>
          <a:xfrm>
            <a:off x="1194695" y="1600200"/>
            <a:ext cx="2333624" cy="3159346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latin typeface="+mj-lt"/>
            </a:endParaRPr>
          </a:p>
        </p:txBody>
      </p:sp>
      <p:sp>
        <p:nvSpPr>
          <p:cNvPr id="16" name="Picture Placeholder 14">
            <a:extLst>
              <a:ext uri="{FF2B5EF4-FFF2-40B4-BE49-F238E27FC236}">
                <a16:creationId xmlns:a16="http://schemas.microsoft.com/office/drawing/2014/main" id="{855AF2D4-8C7C-2849-A0D6-D449E513C6D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94695" y="1600200"/>
            <a:ext cx="2333625" cy="31593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 i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7" name="Text Placeholder 22">
            <a:extLst>
              <a:ext uri="{FF2B5EF4-FFF2-40B4-BE49-F238E27FC236}">
                <a16:creationId xmlns:a16="http://schemas.microsoft.com/office/drawing/2014/main" id="{6041B4C2-28F5-0E43-84A3-1E98A479E82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733799" y="2106202"/>
            <a:ext cx="4010025" cy="1190926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marL="0" indent="0" algn="ctr">
              <a:buNone/>
              <a:defRPr sz="3200" b="1" i="0">
                <a:solidFill>
                  <a:schemeClr val="tx1"/>
                </a:solidFill>
                <a:latin typeface="+mj-lt"/>
              </a:defRPr>
            </a:lvl1pPr>
            <a:lvl2pPr marL="342900" indent="0" algn="ctr">
              <a:buNone/>
              <a:defRPr b="0" i="0">
                <a:solidFill>
                  <a:schemeClr val="tx1">
                    <a:lumMod val="65000"/>
                    <a:lumOff val="35000"/>
                  </a:schemeClr>
                </a:solidFill>
                <a:latin typeface="Myriad Pro" panose="020B0503030403020204" pitchFamily="34" charset="0"/>
              </a:defRPr>
            </a:lvl2pPr>
            <a:lvl3pPr marL="685800" indent="0">
              <a:buNone/>
              <a:defRPr b="1" i="0">
                <a:solidFill>
                  <a:schemeClr val="tx1">
                    <a:lumMod val="65000"/>
                    <a:lumOff val="35000"/>
                  </a:schemeClr>
                </a:solidFill>
                <a:latin typeface="Myriad Pro Semibold" panose="020B0503030403020204" pitchFamily="34" charset="0"/>
              </a:defRPr>
            </a:lvl3pPr>
            <a:lvl4pPr marL="1028700" indent="0">
              <a:buNone/>
              <a:defRPr b="1" i="0">
                <a:solidFill>
                  <a:schemeClr val="tx1">
                    <a:lumMod val="65000"/>
                    <a:lumOff val="35000"/>
                  </a:schemeClr>
                </a:solidFill>
                <a:latin typeface="Myriad Pro Semibold" panose="020B0503030403020204" pitchFamily="34" charset="0"/>
              </a:defRPr>
            </a:lvl4pPr>
            <a:lvl5pPr marL="1371600" indent="0">
              <a:buNone/>
              <a:defRPr b="1" i="0">
                <a:solidFill>
                  <a:schemeClr val="tx1">
                    <a:lumMod val="65000"/>
                    <a:lumOff val="35000"/>
                  </a:schemeClr>
                </a:solidFill>
                <a:latin typeface="Myriad Pro Semibold" panose="020B0503030403020204" pitchFamily="34" charset="0"/>
              </a:defRPr>
            </a:lvl5pPr>
          </a:lstStyle>
          <a:p>
            <a:pPr lvl="0"/>
            <a:r>
              <a:rPr lang="en-US" dirty="0"/>
              <a:t>First &amp; Last Name</a:t>
            </a:r>
          </a:p>
        </p:txBody>
      </p:sp>
      <p:sp>
        <p:nvSpPr>
          <p:cNvPr id="18" name="Text Placeholder 22">
            <a:extLst>
              <a:ext uri="{FF2B5EF4-FFF2-40B4-BE49-F238E27FC236}">
                <a16:creationId xmlns:a16="http://schemas.microsoft.com/office/drawing/2014/main" id="{0AD2906D-80B8-9F47-ACC6-2080574562E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33799" y="3352800"/>
            <a:ext cx="4010025" cy="381000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 algn="ctr">
              <a:buNone/>
              <a:defRPr sz="2400" b="0" i="0">
                <a:solidFill>
                  <a:schemeClr val="tx1"/>
                </a:solidFill>
                <a:latin typeface="+mj-lt"/>
              </a:defRPr>
            </a:lvl1pPr>
            <a:lvl2pPr marL="342900" indent="0" algn="ctr">
              <a:buNone/>
              <a:defRPr b="0" i="0">
                <a:solidFill>
                  <a:schemeClr val="tx1">
                    <a:lumMod val="65000"/>
                    <a:lumOff val="35000"/>
                  </a:schemeClr>
                </a:solidFill>
                <a:latin typeface="Myriad Pro" panose="020B0503030403020204" pitchFamily="34" charset="0"/>
              </a:defRPr>
            </a:lvl2pPr>
            <a:lvl3pPr marL="685800" indent="0">
              <a:buNone/>
              <a:defRPr b="1" i="0">
                <a:solidFill>
                  <a:schemeClr val="tx1">
                    <a:lumMod val="65000"/>
                    <a:lumOff val="35000"/>
                  </a:schemeClr>
                </a:solidFill>
                <a:latin typeface="Myriad Pro Semibold" panose="020B0503030403020204" pitchFamily="34" charset="0"/>
              </a:defRPr>
            </a:lvl3pPr>
            <a:lvl4pPr marL="1028700" indent="0">
              <a:buNone/>
              <a:defRPr b="1" i="0">
                <a:solidFill>
                  <a:schemeClr val="tx1">
                    <a:lumMod val="65000"/>
                    <a:lumOff val="35000"/>
                  </a:schemeClr>
                </a:solidFill>
                <a:latin typeface="Myriad Pro Semibold" panose="020B0503030403020204" pitchFamily="34" charset="0"/>
              </a:defRPr>
            </a:lvl4pPr>
            <a:lvl5pPr marL="1371600" indent="0">
              <a:buNone/>
              <a:defRPr b="1" i="0">
                <a:solidFill>
                  <a:schemeClr val="tx1">
                    <a:lumMod val="65000"/>
                    <a:lumOff val="35000"/>
                  </a:schemeClr>
                </a:solidFill>
                <a:latin typeface="Myriad Pro Semibold" panose="020B0503030403020204" pitchFamily="34" charset="0"/>
              </a:defRPr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10" name="Picture 9" descr="Toastmasters International">
            <a:extLst>
              <a:ext uri="{FF2B5EF4-FFF2-40B4-BE49-F238E27FC236}">
                <a16:creationId xmlns:a16="http://schemas.microsoft.com/office/drawing/2014/main" id="{4F8957F8-88CE-0E4A-A39E-C800B4D5E065}"/>
              </a:ext>
            </a:extLst>
          </p:cNvPr>
          <p:cNvPicPr>
            <a:picLocks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559" y="6316627"/>
            <a:ext cx="1773873" cy="404848"/>
          </a:xfrm>
          <a:prstGeom prst="rect">
            <a:avLst/>
          </a:prstGeom>
        </p:spPr>
      </p:pic>
      <p:sp>
        <p:nvSpPr>
          <p:cNvPr id="19" name="Slide Number Placeholder 5">
            <a:extLst>
              <a:ext uri="{FF2B5EF4-FFF2-40B4-BE49-F238E27FC236}">
                <a16:creationId xmlns:a16="http://schemas.microsoft.com/office/drawing/2014/main" id="{8321C28C-29CE-2D45-873A-A95DCCDA22E7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6800850" y="6356351"/>
            <a:ext cx="2057400" cy="365125"/>
          </a:xfrm>
        </p:spPr>
        <p:txBody>
          <a:bodyPr/>
          <a:lstStyle/>
          <a:p>
            <a:fld id="{B15CCACC-6213-F14B-B40D-407BFF938B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29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699B51-C150-AD4E-BEE5-623B0A131E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8450" y="293875"/>
            <a:ext cx="8735525" cy="6492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8" name="Picture Placeholder 14">
            <a:extLst>
              <a:ext uri="{FF2B5EF4-FFF2-40B4-BE49-F238E27FC236}">
                <a16:creationId xmlns:a16="http://schemas.microsoft.com/office/drawing/2014/main" id="{4779427A-781D-EA42-927E-C82F77CBE2D4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3438144" y="1953118"/>
            <a:ext cx="2267712" cy="207106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 i="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/>
              <a:t>Click to add picture</a:t>
            </a:r>
          </a:p>
        </p:txBody>
      </p:sp>
      <p:sp>
        <p:nvSpPr>
          <p:cNvPr id="29" name="Text Placeholder 5">
            <a:extLst>
              <a:ext uri="{FF2B5EF4-FFF2-40B4-BE49-F238E27FC236}">
                <a16:creationId xmlns:a16="http://schemas.microsoft.com/office/drawing/2014/main" id="{52CCDFF2-698A-B84A-9762-F0746F91F67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438144" y="4024190"/>
            <a:ext cx="2267712" cy="1365954"/>
          </a:xfrm>
          <a:prstGeom prst="roundRect">
            <a:avLst>
              <a:gd name="adj" fmla="val 942"/>
            </a:avLst>
          </a:prstGeom>
          <a:solidFill>
            <a:srgbClr val="FFFFFF"/>
          </a:solidFill>
          <a:effectLst>
            <a:outerShdw blurRad="38100" dist="12700" dir="5400000" algn="tl" rotWithShape="0">
              <a:prstClr val="black">
                <a:alpha val="35000"/>
              </a:prstClr>
            </a:outerShdw>
          </a:effectLst>
        </p:spPr>
        <p:txBody>
          <a:bodyPr lIns="91440" tIns="914400" rIns="91440" bIns="365760">
            <a:noAutofit/>
          </a:bodyPr>
          <a:lstStyle>
            <a:lvl1pPr marL="0" marR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0" i="0" dirty="0">
                <a:solidFill>
                  <a:srgbClr val="595959"/>
                </a:solidFill>
                <a:latin typeface="Myriad Pro" panose="020B0503030403020204" pitchFamily="34" charset="0"/>
              </a:rPr>
              <a:t>Click to edit title</a:t>
            </a:r>
            <a:endParaRPr lang="en-US" dirty="0"/>
          </a:p>
        </p:txBody>
      </p:sp>
      <p:sp>
        <p:nvSpPr>
          <p:cNvPr id="34" name="Text Placeholder 4">
            <a:extLst>
              <a:ext uri="{FF2B5EF4-FFF2-40B4-BE49-F238E27FC236}">
                <a16:creationId xmlns:a16="http://schemas.microsoft.com/office/drawing/2014/main" id="{4DD02BB8-6D7A-2046-9515-B3821248853B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3561588" y="4244697"/>
            <a:ext cx="2020824" cy="531836"/>
          </a:xfrm>
          <a:prstGeom prst="rect">
            <a:avLst/>
          </a:prstGeom>
        </p:spPr>
        <p:txBody>
          <a:bodyPr lIns="0" rIns="0" anchor="ctr" anchorCtr="0">
            <a:noAutofit/>
          </a:bodyPr>
          <a:lstStyle>
            <a:lvl1pPr marL="0" indent="0" algn="ctr">
              <a:buNone/>
              <a:defRPr sz="2000" b="0" i="0">
                <a:solidFill>
                  <a:schemeClr val="tx1"/>
                </a:solidFill>
                <a:latin typeface="+mn-lt"/>
              </a:defRPr>
            </a:lvl1pPr>
            <a:lvl2pPr marL="342900" indent="0">
              <a:buNone/>
              <a:defRPr b="1" i="0">
                <a:solidFill>
                  <a:srgbClr val="595959"/>
                </a:solidFill>
                <a:latin typeface="Myriad Pro Semibold" panose="020B0503030403020204" pitchFamily="34" charset="0"/>
              </a:defRPr>
            </a:lvl2pPr>
            <a:lvl3pPr marL="685800" indent="0">
              <a:buNone/>
              <a:defRPr b="1" i="0">
                <a:solidFill>
                  <a:srgbClr val="595959"/>
                </a:solidFill>
                <a:latin typeface="Myriad Pro Semibold" panose="020B0503030403020204" pitchFamily="34" charset="0"/>
              </a:defRPr>
            </a:lvl3pPr>
            <a:lvl4pPr marL="1028700" indent="0">
              <a:buNone/>
              <a:defRPr b="1" i="0">
                <a:solidFill>
                  <a:srgbClr val="595959"/>
                </a:solidFill>
                <a:latin typeface="Myriad Pro Semibold" panose="020B0503030403020204" pitchFamily="34" charset="0"/>
              </a:defRPr>
            </a:lvl4pPr>
            <a:lvl5pPr marL="1371600" indent="0">
              <a:buNone/>
              <a:defRPr b="1" i="0">
                <a:solidFill>
                  <a:srgbClr val="595959"/>
                </a:solidFill>
                <a:latin typeface="Myriad Pro Semibold" panose="020B0503030403020204" pitchFamily="34" charset="0"/>
              </a:defRPr>
            </a:lvl5pPr>
          </a:lstStyle>
          <a:p>
            <a:pPr lvl="0"/>
            <a:r>
              <a:rPr lang="en-US" dirty="0"/>
              <a:t>Click to enter first and last name</a:t>
            </a:r>
          </a:p>
        </p:txBody>
      </p:sp>
      <p:sp>
        <p:nvSpPr>
          <p:cNvPr id="37" name="Picture Placeholder 14">
            <a:extLst>
              <a:ext uri="{FF2B5EF4-FFF2-40B4-BE49-F238E27FC236}">
                <a16:creationId xmlns:a16="http://schemas.microsoft.com/office/drawing/2014/main" id="{9E49D0A7-C905-EA43-9A2D-DB9AF470A359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731887" y="1953118"/>
            <a:ext cx="2267712" cy="207106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 i="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/>
              <a:t>Click to add picture</a:t>
            </a:r>
          </a:p>
        </p:txBody>
      </p:sp>
      <p:sp>
        <p:nvSpPr>
          <p:cNvPr id="38" name="Text Placeholder 5">
            <a:extLst>
              <a:ext uri="{FF2B5EF4-FFF2-40B4-BE49-F238E27FC236}">
                <a16:creationId xmlns:a16="http://schemas.microsoft.com/office/drawing/2014/main" id="{408DC2C2-0C1A-0549-8DFD-B5846E86F5DB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731887" y="4024190"/>
            <a:ext cx="2267712" cy="1365954"/>
          </a:xfrm>
          <a:prstGeom prst="roundRect">
            <a:avLst>
              <a:gd name="adj" fmla="val 942"/>
            </a:avLst>
          </a:prstGeom>
          <a:solidFill>
            <a:srgbClr val="FFFFFF"/>
          </a:solidFill>
          <a:effectLst>
            <a:outerShdw blurRad="38100" dist="12700" dir="5400000" algn="tl" rotWithShape="0">
              <a:prstClr val="black">
                <a:alpha val="35000"/>
              </a:prstClr>
            </a:outerShdw>
          </a:effectLst>
        </p:spPr>
        <p:txBody>
          <a:bodyPr lIns="91440" tIns="914400" rIns="91440" bIns="365760">
            <a:noAutofit/>
          </a:bodyPr>
          <a:lstStyle>
            <a:lvl1pPr marL="0" marR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0" i="0" dirty="0">
                <a:solidFill>
                  <a:srgbClr val="595959"/>
                </a:solidFill>
                <a:latin typeface="Myriad Pro" panose="020B0503030403020204" pitchFamily="34" charset="0"/>
              </a:rPr>
              <a:t>Click to edit title</a:t>
            </a:r>
            <a:endParaRPr lang="en-US" dirty="0"/>
          </a:p>
        </p:txBody>
      </p:sp>
      <p:sp>
        <p:nvSpPr>
          <p:cNvPr id="39" name="Text Placeholder 4">
            <a:extLst>
              <a:ext uri="{FF2B5EF4-FFF2-40B4-BE49-F238E27FC236}">
                <a16:creationId xmlns:a16="http://schemas.microsoft.com/office/drawing/2014/main" id="{157D76DD-6800-C546-A701-88D8621EFDF3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55331" y="4244697"/>
            <a:ext cx="2020824" cy="531836"/>
          </a:xfrm>
          <a:prstGeom prst="rect">
            <a:avLst/>
          </a:prstGeom>
        </p:spPr>
        <p:txBody>
          <a:bodyPr lIns="0" rIns="0" anchor="ctr" anchorCtr="0">
            <a:noAutofit/>
          </a:bodyPr>
          <a:lstStyle>
            <a:lvl1pPr marL="0" indent="0" algn="ctr">
              <a:buNone/>
              <a:defRPr sz="2000" b="0" i="0">
                <a:solidFill>
                  <a:schemeClr val="tx1"/>
                </a:solidFill>
                <a:latin typeface="+mn-lt"/>
              </a:defRPr>
            </a:lvl1pPr>
            <a:lvl2pPr marL="342900" indent="0">
              <a:buNone/>
              <a:defRPr b="1" i="0">
                <a:solidFill>
                  <a:srgbClr val="595959"/>
                </a:solidFill>
                <a:latin typeface="Myriad Pro Semibold" panose="020B0503030403020204" pitchFamily="34" charset="0"/>
              </a:defRPr>
            </a:lvl2pPr>
            <a:lvl3pPr marL="685800" indent="0">
              <a:buNone/>
              <a:defRPr b="1" i="0">
                <a:solidFill>
                  <a:srgbClr val="595959"/>
                </a:solidFill>
                <a:latin typeface="Myriad Pro Semibold" panose="020B0503030403020204" pitchFamily="34" charset="0"/>
              </a:defRPr>
            </a:lvl3pPr>
            <a:lvl4pPr marL="1028700" indent="0">
              <a:buNone/>
              <a:defRPr b="1" i="0">
                <a:solidFill>
                  <a:srgbClr val="595959"/>
                </a:solidFill>
                <a:latin typeface="Myriad Pro Semibold" panose="020B0503030403020204" pitchFamily="34" charset="0"/>
              </a:defRPr>
            </a:lvl4pPr>
            <a:lvl5pPr marL="1371600" indent="0">
              <a:buNone/>
              <a:defRPr b="1" i="0">
                <a:solidFill>
                  <a:srgbClr val="595959"/>
                </a:solidFill>
                <a:latin typeface="Myriad Pro Semibold" panose="020B0503030403020204" pitchFamily="34" charset="0"/>
              </a:defRPr>
            </a:lvl5pPr>
          </a:lstStyle>
          <a:p>
            <a:pPr lvl="0"/>
            <a:r>
              <a:rPr lang="en-US" dirty="0"/>
              <a:t>Click to enter first and last name</a:t>
            </a:r>
          </a:p>
        </p:txBody>
      </p:sp>
      <p:sp>
        <p:nvSpPr>
          <p:cNvPr id="40" name="Picture Placeholder 14">
            <a:extLst>
              <a:ext uri="{FF2B5EF4-FFF2-40B4-BE49-F238E27FC236}">
                <a16:creationId xmlns:a16="http://schemas.microsoft.com/office/drawing/2014/main" id="{206F4037-ACDA-D545-AE97-19BCD24A558A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6146327" y="1953118"/>
            <a:ext cx="2267712" cy="207106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 i="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/>
              <a:t>Click to add picture</a:t>
            </a:r>
          </a:p>
        </p:txBody>
      </p:sp>
      <p:sp>
        <p:nvSpPr>
          <p:cNvPr id="41" name="Text Placeholder 5">
            <a:extLst>
              <a:ext uri="{FF2B5EF4-FFF2-40B4-BE49-F238E27FC236}">
                <a16:creationId xmlns:a16="http://schemas.microsoft.com/office/drawing/2014/main" id="{7ED6EB13-4202-404D-8380-863765DE4E5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146327" y="4024190"/>
            <a:ext cx="2267712" cy="1365954"/>
          </a:xfrm>
          <a:prstGeom prst="roundRect">
            <a:avLst>
              <a:gd name="adj" fmla="val 942"/>
            </a:avLst>
          </a:prstGeom>
          <a:solidFill>
            <a:srgbClr val="FFFFFF"/>
          </a:solidFill>
          <a:effectLst>
            <a:outerShdw blurRad="38100" dist="12700" dir="5400000" algn="tl" rotWithShape="0">
              <a:prstClr val="black">
                <a:alpha val="35000"/>
              </a:prstClr>
            </a:outerShdw>
          </a:effectLst>
        </p:spPr>
        <p:txBody>
          <a:bodyPr lIns="91440" tIns="914400" rIns="91440" bIns="365760">
            <a:noAutofit/>
          </a:bodyPr>
          <a:lstStyle>
            <a:lvl1pPr marL="0" marR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0" i="0" dirty="0">
                <a:solidFill>
                  <a:srgbClr val="595959"/>
                </a:solidFill>
                <a:latin typeface="Myriad Pro" panose="020B0503030403020204" pitchFamily="34" charset="0"/>
              </a:rPr>
              <a:t>Click to edit title</a:t>
            </a:r>
            <a:endParaRPr lang="en-US" dirty="0"/>
          </a:p>
        </p:txBody>
      </p:sp>
      <p:sp>
        <p:nvSpPr>
          <p:cNvPr id="42" name="Text Placeholder 4">
            <a:extLst>
              <a:ext uri="{FF2B5EF4-FFF2-40B4-BE49-F238E27FC236}">
                <a16:creationId xmlns:a16="http://schemas.microsoft.com/office/drawing/2014/main" id="{BDA54CC0-1DB6-1C4B-A1E7-741749ED3F40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269771" y="4244697"/>
            <a:ext cx="2020824" cy="531836"/>
          </a:xfrm>
          <a:prstGeom prst="rect">
            <a:avLst/>
          </a:prstGeom>
        </p:spPr>
        <p:txBody>
          <a:bodyPr lIns="0" rIns="0" anchor="ctr" anchorCtr="0">
            <a:noAutofit/>
          </a:bodyPr>
          <a:lstStyle>
            <a:lvl1pPr marL="0" indent="0" algn="ctr">
              <a:buNone/>
              <a:defRPr sz="2000" b="0" i="0">
                <a:solidFill>
                  <a:schemeClr val="tx1"/>
                </a:solidFill>
                <a:latin typeface="+mn-lt"/>
              </a:defRPr>
            </a:lvl1pPr>
            <a:lvl2pPr marL="342900" indent="0">
              <a:buNone/>
              <a:defRPr b="1" i="0">
                <a:solidFill>
                  <a:srgbClr val="595959"/>
                </a:solidFill>
                <a:latin typeface="Myriad Pro Semibold" panose="020B0503030403020204" pitchFamily="34" charset="0"/>
              </a:defRPr>
            </a:lvl2pPr>
            <a:lvl3pPr marL="685800" indent="0">
              <a:buNone/>
              <a:defRPr b="1" i="0">
                <a:solidFill>
                  <a:srgbClr val="595959"/>
                </a:solidFill>
                <a:latin typeface="Myriad Pro Semibold" panose="020B0503030403020204" pitchFamily="34" charset="0"/>
              </a:defRPr>
            </a:lvl3pPr>
            <a:lvl4pPr marL="1028700" indent="0">
              <a:buNone/>
              <a:defRPr b="1" i="0">
                <a:solidFill>
                  <a:srgbClr val="595959"/>
                </a:solidFill>
                <a:latin typeface="Myriad Pro Semibold" panose="020B0503030403020204" pitchFamily="34" charset="0"/>
              </a:defRPr>
            </a:lvl4pPr>
            <a:lvl5pPr marL="1371600" indent="0">
              <a:buNone/>
              <a:defRPr b="1" i="0">
                <a:solidFill>
                  <a:srgbClr val="595959"/>
                </a:solidFill>
                <a:latin typeface="Myriad Pro Semibold" panose="020B0503030403020204" pitchFamily="34" charset="0"/>
              </a:defRPr>
            </a:lvl5pPr>
          </a:lstStyle>
          <a:p>
            <a:pPr lvl="0"/>
            <a:r>
              <a:rPr lang="en-US" dirty="0"/>
              <a:t>Click to enter first and last name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9E23CD83-E399-FE4A-9937-DAECDAC84F06}"/>
              </a:ext>
            </a:extLst>
          </p:cNvPr>
          <p:cNvSpPr>
            <a:spLocks noGrp="1"/>
          </p:cNvSpPr>
          <p:nvPr>
            <p:ph type="sldNum" sz="quarter" idx="32"/>
          </p:nvPr>
        </p:nvSpPr>
        <p:spPr>
          <a:xfrm>
            <a:off x="6800850" y="6356351"/>
            <a:ext cx="2057400" cy="365125"/>
          </a:xfrm>
        </p:spPr>
        <p:txBody>
          <a:bodyPr/>
          <a:lstStyle/>
          <a:p>
            <a:fld id="{B15CCACC-6213-F14B-B40D-407BFF938B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4205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slideLayout" Target="../slideLayouts/slideLayout31.xml"/><Relationship Id="rId18" Type="http://schemas.openxmlformats.org/officeDocument/2006/relationships/image" Target="../media/image2.emf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30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20.xml"/><Relationship Id="rId16" Type="http://schemas.openxmlformats.org/officeDocument/2006/relationships/slideLayout" Target="../slideLayouts/slideLayout34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365278B8-008E-F549-82E1-0C807CDEB612}"/>
              </a:ext>
            </a:extLst>
          </p:cNvPr>
          <p:cNvSpPr/>
          <p:nvPr userDrawn="1"/>
        </p:nvSpPr>
        <p:spPr>
          <a:xfrm>
            <a:off x="0" y="6212926"/>
            <a:ext cx="9144000" cy="645074"/>
          </a:xfrm>
          <a:prstGeom prst="rect">
            <a:avLst/>
          </a:prstGeom>
          <a:solidFill>
            <a:srgbClr val="0040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0D39BE9D-B1D3-564A-82E1-F35C8A6D2A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4237" y="1598532"/>
            <a:ext cx="8735526" cy="42695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2" name="Title Placeholder 11">
            <a:extLst>
              <a:ext uri="{FF2B5EF4-FFF2-40B4-BE49-F238E27FC236}">
                <a16:creationId xmlns:a16="http://schemas.microsoft.com/office/drawing/2014/main" id="{F782093C-5F6F-DB4E-8069-C0C7B99021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8450" y="295774"/>
            <a:ext cx="8735525" cy="645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D3472CA6-F87F-A14B-8F68-9F82D1D881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8008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50" b="1">
                <a:solidFill>
                  <a:schemeClr val="bg1"/>
                </a:solidFill>
              </a:defRPr>
            </a:lvl1pPr>
          </a:lstStyle>
          <a:p>
            <a:fld id="{B15CCACC-6213-F14B-B40D-407BFF938B14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A9D0EE2-196A-704E-B498-12C51A4ABFD0}"/>
              </a:ext>
            </a:extLst>
          </p:cNvPr>
          <p:cNvCxnSpPr/>
          <p:nvPr userDrawn="1"/>
        </p:nvCxnSpPr>
        <p:spPr>
          <a:xfrm>
            <a:off x="304800" y="989880"/>
            <a:ext cx="533400" cy="0"/>
          </a:xfrm>
          <a:prstGeom prst="line">
            <a:avLst/>
          </a:prstGeom>
          <a:ln w="28575">
            <a:solidFill>
              <a:srgbClr val="8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Toastmasters International">
            <a:extLst>
              <a:ext uri="{FF2B5EF4-FFF2-40B4-BE49-F238E27FC236}">
                <a16:creationId xmlns:a16="http://schemas.microsoft.com/office/drawing/2014/main" id="{15BDFDEE-D33D-9C4B-9902-6C99688EE39C}"/>
              </a:ext>
            </a:extLst>
          </p:cNvPr>
          <p:cNvPicPr>
            <a:picLocks/>
          </p:cNvPicPr>
          <p:nvPr userDrawn="1"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559" y="6316627"/>
            <a:ext cx="1773873" cy="404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6894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2" r:id="rId2"/>
    <p:sldLayoutId id="2147483650" r:id="rId3"/>
    <p:sldLayoutId id="2147483652" r:id="rId4"/>
    <p:sldLayoutId id="2147483653" r:id="rId5"/>
    <p:sldLayoutId id="2147483654" r:id="rId6"/>
    <p:sldLayoutId id="2147483687" r:id="rId7"/>
    <p:sldLayoutId id="2147483689" r:id="rId8"/>
    <p:sldLayoutId id="2147483690" r:id="rId9"/>
    <p:sldLayoutId id="2147483661" r:id="rId10"/>
    <p:sldLayoutId id="2147483663" r:id="rId11"/>
    <p:sldLayoutId id="2147483666" r:id="rId12"/>
    <p:sldLayoutId id="2147483660" r:id="rId13"/>
    <p:sldLayoutId id="2147483664" r:id="rId14"/>
    <p:sldLayoutId id="2147483667" r:id="rId15"/>
    <p:sldLayoutId id="2147483658" r:id="rId16"/>
    <p:sldLayoutId id="2147483659" r:id="rId17"/>
    <p:sldLayoutId id="2147483670" r:id="rId18"/>
  </p:sldLayoutIdLst>
  <p:hf hdr="0" ftr="0" dt="0"/>
  <p:txStyles>
    <p:titleStyle>
      <a:lvl1pPr marL="0" indent="0" algn="l" defTabSz="685800" rtl="0" eaLnBrk="1" latinLnBrk="0" hangingPunct="1">
        <a:lnSpc>
          <a:spcPct val="90000"/>
        </a:lnSpc>
        <a:spcBef>
          <a:spcPct val="0"/>
        </a:spcBef>
        <a:buFont typeface="Arial" panose="020B0604020202020204" pitchFamily="34" charset="0"/>
        <a:buNone/>
        <a:defRPr sz="3600" b="1" kern="1200">
          <a:solidFill>
            <a:srgbClr val="333333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180" userDrawn="1">
          <p15:clr>
            <a:srgbClr val="F26B43"/>
          </p15:clr>
        </p15:guide>
        <p15:guide id="3" pos="5580" userDrawn="1">
          <p15:clr>
            <a:srgbClr val="F26B43"/>
          </p15:clr>
        </p15:guide>
        <p15:guide id="4" orient="horz" pos="264" userDrawn="1">
          <p15:clr>
            <a:srgbClr val="F26B43"/>
          </p15:clr>
        </p15:guide>
        <p15:guide id="5" pos="2880" userDrawn="1">
          <p15:clr>
            <a:srgbClr val="F26B43"/>
          </p15:clr>
        </p15:guide>
        <p15:guide id="6" orient="horz" pos="1008" userDrawn="1">
          <p15:clr>
            <a:srgbClr val="F26B43"/>
          </p15:clr>
        </p15:guide>
        <p15:guide id="7" pos="126" userDrawn="1">
          <p15:clr>
            <a:srgbClr val="F26B43"/>
          </p15:clr>
        </p15:guide>
        <p15:guide id="8" pos="5634" userDrawn="1">
          <p15:clr>
            <a:srgbClr val="F26B43"/>
          </p15:clr>
        </p15:guide>
        <p15:guide id="9" orient="horz" pos="3768" userDrawn="1">
          <p15:clr>
            <a:srgbClr val="F26B43"/>
          </p15:clr>
        </p15:guide>
        <p15:guide id="10" orient="horz" pos="3696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99B1475-D9FA-2D4C-95BD-56F965914856}"/>
              </a:ext>
            </a:extLst>
          </p:cNvPr>
          <p:cNvSpPr/>
          <p:nvPr userDrawn="1"/>
        </p:nvSpPr>
        <p:spPr>
          <a:xfrm rot="10800000">
            <a:off x="1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bg2"/>
              </a:gs>
              <a:gs pos="74000">
                <a:srgbClr val="004165"/>
              </a:gs>
              <a:gs pos="100000">
                <a:srgbClr val="00416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65278B8-008E-F549-82E1-0C807CDEB612}"/>
              </a:ext>
            </a:extLst>
          </p:cNvPr>
          <p:cNvSpPr/>
          <p:nvPr userDrawn="1"/>
        </p:nvSpPr>
        <p:spPr>
          <a:xfrm>
            <a:off x="-1" y="6212926"/>
            <a:ext cx="9144001" cy="64507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0D39BE9D-B1D3-564A-82E1-F35C8A6D2A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4237" y="1598532"/>
            <a:ext cx="8735526" cy="42695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Level One Bullet</a:t>
            </a:r>
          </a:p>
          <a:p>
            <a:pPr lvl="1"/>
            <a:r>
              <a:rPr lang="en-US" dirty="0"/>
              <a:t>Level Two Bullet</a:t>
            </a:r>
          </a:p>
          <a:p>
            <a:pPr lvl="2"/>
            <a:r>
              <a:rPr lang="en-US" dirty="0"/>
              <a:t>Level Three Bullet</a:t>
            </a:r>
          </a:p>
          <a:p>
            <a:pPr lvl="3"/>
            <a:r>
              <a:rPr lang="en-US" dirty="0"/>
              <a:t>Level Four Bullet</a:t>
            </a:r>
          </a:p>
        </p:txBody>
      </p:sp>
      <p:sp>
        <p:nvSpPr>
          <p:cNvPr id="12" name="Title Placeholder 11">
            <a:extLst>
              <a:ext uri="{FF2B5EF4-FFF2-40B4-BE49-F238E27FC236}">
                <a16:creationId xmlns:a16="http://schemas.microsoft.com/office/drawing/2014/main" id="{F782093C-5F6F-DB4E-8069-C0C7B99021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8450" y="295774"/>
            <a:ext cx="8735525" cy="645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D3472CA6-F87F-A14B-8F68-9F82D1D881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8008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5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15CCACC-6213-F14B-B40D-407BFF938B14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A9D0EE2-196A-704E-B498-12C51A4ABFD0}"/>
              </a:ext>
            </a:extLst>
          </p:cNvPr>
          <p:cNvCxnSpPr/>
          <p:nvPr userDrawn="1"/>
        </p:nvCxnSpPr>
        <p:spPr>
          <a:xfrm>
            <a:off x="304800" y="989880"/>
            <a:ext cx="5334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3D5FEF2E-F680-A745-A671-574F04AC220F}"/>
              </a:ext>
            </a:extLst>
          </p:cNvPr>
          <p:cNvPicPr>
            <a:picLocks noChangeAspect="1"/>
          </p:cNvPicPr>
          <p:nvPr userDrawn="1"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430" y="6410997"/>
            <a:ext cx="1607820" cy="248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07961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88" r:id="rId7"/>
    <p:sldLayoutId id="2147483692" r:id="rId8"/>
    <p:sldLayoutId id="2147483691" r:id="rId9"/>
    <p:sldLayoutId id="2147483678" r:id="rId10"/>
    <p:sldLayoutId id="2147483679" r:id="rId11"/>
    <p:sldLayoutId id="2147483681" r:id="rId12"/>
    <p:sldLayoutId id="2147483682" r:id="rId13"/>
    <p:sldLayoutId id="2147483684" r:id="rId14"/>
    <p:sldLayoutId id="2147483685" r:id="rId15"/>
    <p:sldLayoutId id="2147483686" r:id="rId16"/>
  </p:sldLayoutIdLst>
  <p:hf hdr="0" ftr="0" dt="0"/>
  <p:txStyles>
    <p:titleStyle>
      <a:lvl1pPr marL="0" indent="0" algn="l" defTabSz="685800" rtl="0" eaLnBrk="1" latinLnBrk="0" hangingPunct="1">
        <a:lnSpc>
          <a:spcPct val="90000"/>
        </a:lnSpc>
        <a:spcBef>
          <a:spcPct val="0"/>
        </a:spcBef>
        <a:buFont typeface="Arial" panose="020B0604020202020204" pitchFamily="34" charset="0"/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180" userDrawn="1">
          <p15:clr>
            <a:srgbClr val="F26B43"/>
          </p15:clr>
        </p15:guide>
        <p15:guide id="3" pos="5580" userDrawn="1">
          <p15:clr>
            <a:srgbClr val="F26B43"/>
          </p15:clr>
        </p15:guide>
        <p15:guide id="4" orient="horz" pos="264" userDrawn="1">
          <p15:clr>
            <a:srgbClr val="F26B43"/>
          </p15:clr>
        </p15:guide>
        <p15:guide id="5" pos="2880" userDrawn="1">
          <p15:clr>
            <a:srgbClr val="F26B43"/>
          </p15:clr>
        </p15:guide>
        <p15:guide id="6" orient="horz" pos="1008" userDrawn="1">
          <p15:clr>
            <a:srgbClr val="F26B43"/>
          </p15:clr>
        </p15:guide>
        <p15:guide id="7" pos="126" userDrawn="1">
          <p15:clr>
            <a:srgbClr val="F26B43"/>
          </p15:clr>
        </p15:guide>
        <p15:guide id="8" pos="5634" userDrawn="1">
          <p15:clr>
            <a:srgbClr val="F26B43"/>
          </p15:clr>
        </p15:guide>
        <p15:guide id="9" orient="horz" pos="3768" userDrawn="1">
          <p15:clr>
            <a:srgbClr val="F26B43"/>
          </p15:clr>
        </p15:guide>
        <p15:guide id="10" orient="horz" pos="369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264B49-3275-304E-93C5-D45AEE032E1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Conducting the Event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A9918C5-6FAE-1E4A-B76E-5C27E234DC6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400" dirty="0"/>
              <a:t>Michelle Bennett, DTM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400" dirty="0"/>
              <a:t>Wells Fargo CIC Toastmasters Club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400" dirty="0"/>
              <a:t>High Advanced Toastmasters Club</a:t>
            </a:r>
          </a:p>
        </p:txBody>
      </p:sp>
    </p:spTree>
    <p:extLst>
      <p:ext uri="{BB962C8B-B14F-4D97-AF65-F5344CB8AC3E}">
        <p14:creationId xmlns:p14="http://schemas.microsoft.com/office/powerpoint/2010/main" val="27436298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99ADA1-3551-114F-9BA7-2841D0CB70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Demo Meeting vs. Open House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33F1CF-F1A5-F949-9F29-7FA1D86DCF7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08450" y="1535081"/>
            <a:ext cx="8191971" cy="4332319"/>
          </a:xfrm>
        </p:spPr>
        <p:txBody>
          <a:bodyPr/>
          <a:lstStyle/>
          <a:p>
            <a:endParaRPr lang="en-US" dirty="0"/>
          </a:p>
          <a:p>
            <a:r>
              <a:rPr lang="en-US" dirty="0"/>
              <a:t> New/Potential club – Demo Meeting </a:t>
            </a:r>
          </a:p>
          <a:p>
            <a:pPr marL="0" indent="0">
              <a:buNone/>
            </a:pPr>
            <a:r>
              <a:rPr lang="en-US" dirty="0"/>
              <a:t> </a:t>
            </a:r>
          </a:p>
          <a:p>
            <a:r>
              <a:rPr lang="en-US" dirty="0"/>
              <a:t> Existing club – Open House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8371B0C-F421-E348-B165-3E64B9F2B25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5CCACC-6213-F14B-B40D-407BFF938B14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77389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534964-EADC-9946-9528-9D50590CCA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Demo Meeting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37FCE7-37A1-D64E-9419-13307B39BF1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08451" y="1535081"/>
            <a:ext cx="8664244" cy="4332319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lnSpc>
                <a:spcPct val="190000"/>
              </a:lnSpc>
              <a:buFont typeface="+mj-lt"/>
              <a:buAutoNum type="arabicPeriod"/>
            </a:pPr>
            <a:r>
              <a:rPr lang="en-US" dirty="0"/>
              <a:t> Know the audience</a:t>
            </a:r>
          </a:p>
          <a:p>
            <a:pPr marL="514350" indent="-514350">
              <a:lnSpc>
                <a:spcPct val="190000"/>
              </a:lnSpc>
              <a:buFont typeface="+mj-lt"/>
              <a:buAutoNum type="arabicPeriod"/>
            </a:pPr>
            <a:r>
              <a:rPr lang="en-US" dirty="0"/>
              <a:t> Market the meeting</a:t>
            </a:r>
          </a:p>
          <a:p>
            <a:pPr marL="514350" indent="-514350">
              <a:lnSpc>
                <a:spcPct val="19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dirty="0"/>
              <a:t> Prepare an agenda</a:t>
            </a:r>
          </a:p>
          <a:p>
            <a:pPr marL="514350" indent="-514350">
              <a:lnSpc>
                <a:spcPct val="190000"/>
              </a:lnSpc>
              <a:buFont typeface="+mj-lt"/>
              <a:buAutoNum type="arabicPeriod"/>
            </a:pPr>
            <a:r>
              <a:rPr lang="en-US" dirty="0"/>
              <a:t> Save time for Q&amp;A</a:t>
            </a:r>
          </a:p>
          <a:p>
            <a:pPr marL="514350" indent="-514350">
              <a:lnSpc>
                <a:spcPct val="190000"/>
              </a:lnSpc>
              <a:buFont typeface="+mj-lt"/>
              <a:buAutoNum type="arabicPeriod"/>
            </a:pPr>
            <a:r>
              <a:rPr lang="en-US" dirty="0"/>
              <a:t> Follow up!</a:t>
            </a:r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463D955-903B-404E-BE08-473259D661E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5CCACC-6213-F14B-B40D-407BFF938B14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85414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AE8974-8848-CB43-9A7B-E603E9E41F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Agenda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23E0C9-29D3-F349-8C06-38447B63298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5CCACC-6213-F14B-B40D-407BFF938B14}" type="slidenum">
              <a:rPr lang="en-US" smtClean="0"/>
              <a:t>4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C24FD80-9271-9442-89AF-95E94100F8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4553" y="0"/>
            <a:ext cx="4485101" cy="6150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3246914"/>
      </p:ext>
    </p:extLst>
  </p:cSld>
  <p:clrMapOvr>
    <a:masterClrMapping/>
  </p:clrMapOvr>
</p:sld>
</file>

<file path=ppt/theme/theme1.xml><?xml version="1.0" encoding="utf-8"?>
<a:theme xmlns:a="http://schemas.openxmlformats.org/drawingml/2006/main" name="Toastmasters Theme Light Mode">
  <a:themeElements>
    <a:clrScheme name="Toastmasters">
      <a:dk1>
        <a:srgbClr val="333333"/>
      </a:dk1>
      <a:lt1>
        <a:srgbClr val="FFFFFF"/>
      </a:lt1>
      <a:dk2>
        <a:srgbClr val="012838"/>
      </a:dk2>
      <a:lt2>
        <a:srgbClr val="F5F5F5"/>
      </a:lt2>
      <a:accent1>
        <a:srgbClr val="B3C3D3"/>
      </a:accent1>
      <a:accent2>
        <a:srgbClr val="7B98B2"/>
      </a:accent2>
      <a:accent3>
        <a:srgbClr val="497593"/>
      </a:accent3>
      <a:accent4>
        <a:srgbClr val="0B5879"/>
      </a:accent4>
      <a:accent5>
        <a:srgbClr val="004061"/>
      </a:accent5>
      <a:accent6>
        <a:srgbClr val="004165"/>
      </a:accent6>
      <a:hlink>
        <a:srgbClr val="0248C2"/>
      </a:hlink>
      <a:folHlink>
        <a:srgbClr val="0248C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414-PowerpoitTemplate4X3-20200501-GD-AN-V1" id="{FB83C950-5F26-3645-A6FA-0CB3A6CB8073}" vid="{A4E2B162-4352-474C-A208-305F321CA2BD}"/>
    </a:ext>
  </a:extLst>
</a:theme>
</file>

<file path=ppt/theme/theme2.xml><?xml version="1.0" encoding="utf-8"?>
<a:theme xmlns:a="http://schemas.openxmlformats.org/drawingml/2006/main" name="Toastmasters Theme Dark Mode">
  <a:themeElements>
    <a:clrScheme name="Toastmasters">
      <a:dk1>
        <a:srgbClr val="333333"/>
      </a:dk1>
      <a:lt1>
        <a:srgbClr val="FFFFFF"/>
      </a:lt1>
      <a:dk2>
        <a:srgbClr val="012838"/>
      </a:dk2>
      <a:lt2>
        <a:srgbClr val="F5F5F5"/>
      </a:lt2>
      <a:accent1>
        <a:srgbClr val="B3C3D3"/>
      </a:accent1>
      <a:accent2>
        <a:srgbClr val="7B98B2"/>
      </a:accent2>
      <a:accent3>
        <a:srgbClr val="497593"/>
      </a:accent3>
      <a:accent4>
        <a:srgbClr val="0B5879"/>
      </a:accent4>
      <a:accent5>
        <a:srgbClr val="004061"/>
      </a:accent5>
      <a:accent6>
        <a:srgbClr val="004165"/>
      </a:accent6>
      <a:hlink>
        <a:srgbClr val="0248C2"/>
      </a:hlink>
      <a:folHlink>
        <a:srgbClr val="0248C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414-PowerpoitTemplate4X3-20200501-GD-AN-V1" id="{FB83C950-5F26-3645-A6FA-0CB3A6CB8073}" vid="{891553C4-E90F-114F-91D7-504E08D2BC65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Toastmasters Theme Light Mode</Template>
  <TotalTime>114</TotalTime>
  <Words>131</Words>
  <Application>Microsoft Office PowerPoint</Application>
  <PresentationFormat>On-screen Show (4:3)</PresentationFormat>
  <Paragraphs>26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Myriad Pro</vt:lpstr>
      <vt:lpstr>Myriad Pro Semibold</vt:lpstr>
      <vt:lpstr>Toastmasters Theme Light Mode</vt:lpstr>
      <vt:lpstr>Toastmasters Theme Dark Mode</vt:lpstr>
      <vt:lpstr>Conducting the Event</vt:lpstr>
      <vt:lpstr>Demo Meeting vs. Open House</vt:lpstr>
      <vt:lpstr>The Demo Meeting</vt:lpstr>
      <vt:lpstr>The Agenda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Conducting the Event</dc:title>
  <dc:creator>Michelle B.</dc:creator>
  <cp:lastModifiedBy>Walthall, Rhonda                            Collins</cp:lastModifiedBy>
  <cp:revision>15</cp:revision>
  <cp:lastPrinted>2022-01-30T22:36:27Z</cp:lastPrinted>
  <dcterms:created xsi:type="dcterms:W3CDTF">2022-01-30T22:09:44Z</dcterms:created>
  <dcterms:modified xsi:type="dcterms:W3CDTF">2022-01-31T21:17:57Z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efb95cfd-0e09-4c6c-ace2-23b89fbca09b</vt:lpwstr>
  </property>
  <property fmtid="{D5CDD505-2E9C-101B-9397-08002B2CF9AE}" pid="3" name="MSIP_Label_4447dd6a-a4a1-440b-a6a3-9124ef1ee017_Enabled">
    <vt:lpwstr>true</vt:lpwstr>
  </property>
  <property fmtid="{D5CDD505-2E9C-101B-9397-08002B2CF9AE}" pid="4" name="MSIP_Label_4447dd6a-a4a1-440b-a6a3-9124ef1ee017_SetDate">
    <vt:lpwstr>2022-01-31T21:17:57Z</vt:lpwstr>
  </property>
  <property fmtid="{D5CDD505-2E9C-101B-9397-08002B2CF9AE}" pid="5" name="MSIP_Label_4447dd6a-a4a1-440b-a6a3-9124ef1ee017_Method">
    <vt:lpwstr>Privileged</vt:lpwstr>
  </property>
  <property fmtid="{D5CDD505-2E9C-101B-9397-08002B2CF9AE}" pid="6" name="MSIP_Label_4447dd6a-a4a1-440b-a6a3-9124ef1ee017_Name">
    <vt:lpwstr>NO TECH DATA</vt:lpwstr>
  </property>
  <property fmtid="{D5CDD505-2E9C-101B-9397-08002B2CF9AE}" pid="7" name="MSIP_Label_4447dd6a-a4a1-440b-a6a3-9124ef1ee017_SiteId">
    <vt:lpwstr>7a18110d-ef9b-4274-acef-e62ab0fe28ed</vt:lpwstr>
  </property>
  <property fmtid="{D5CDD505-2E9C-101B-9397-08002B2CF9AE}" pid="8" name="MSIP_Label_4447dd6a-a4a1-440b-a6a3-9124ef1ee017_ActionId">
    <vt:lpwstr>76991dbf-fb0b-4386-8d1d-86759941a665</vt:lpwstr>
  </property>
  <property fmtid="{D5CDD505-2E9C-101B-9397-08002B2CF9AE}" pid="9" name="MSIP_Label_4447dd6a-a4a1-440b-a6a3-9124ef1ee017_ContentBits">
    <vt:lpwstr>0</vt:lpwstr>
  </property>
</Properties>
</file>