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656A1-8A97-4B7E-87F9-F2AC8EA9E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851BBC-F79C-46E0-8AA4-AA7F6D1A6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D0A15-E117-48EF-B6FE-07BDC11E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573CC-F4BC-4D32-83DB-60911F64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4B2C4-DF1E-4D2C-9CF1-986FAF516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6DF1-4D26-4506-902F-7B66C74E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22935-6AC9-44BD-81E2-E4108C01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3A802-1834-402B-8BE5-595EAAA0A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981C5-A23F-4C95-845C-7719930F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90949-3A05-4636-8897-0CDC3DF6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0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27916B-F137-42CE-8783-485D796D7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2FEAF-4AFD-4EB2-8A3E-45DE8F1B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5421-6954-4CD0-993F-95CEBB7D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1D3F6-3877-4C97-B44F-EB35F962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838F5-6DE9-4298-A03A-FF3DA981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B5AF-2553-427A-B08A-C283C586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12171-9B14-4D13-A7BD-ECF1D3CC5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80324-6240-4BBD-9A8C-FC2DFE66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AC750-CE96-4C35-BF39-80472499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17CE5-638D-46EA-A595-8BB5AABC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0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898D-EAA9-442F-9BD1-95410D91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15F8F-2AF9-406B-9704-CE18AB77E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0B9B-EF79-4249-96A3-DA263EA40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69887-D191-4880-A2B1-7E459BCE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6302D-F7DE-4942-AF55-DA0E7E30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9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4E3E-B751-4455-8102-3EFF50B4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03326-7561-4ABF-9827-4414D3C3A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14B65-C3AD-491E-BD1A-09BE0E815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E6B8E-78D8-4E54-B209-D34098A7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25927-379E-4DC9-BC6B-5259A3E5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52E03-4CFF-472E-BC4B-36F210A5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0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9827-D0C1-49C4-A2C1-1CD432FE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EBA98-F382-4184-8016-81F20FB71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7364B-AD03-464C-B7FE-9CE3F526B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8C061-4F39-4B33-985D-AE21F90BD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AEE06-730E-4E9D-8977-2903034E3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DADB9-2EB8-422E-A2B6-E3A3D0A0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6E5FBD-A5FC-4682-862F-93F6F8FA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C6AD01-5CC7-4588-A0F0-00FB17D1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BD47-633C-4BEA-9CFD-1EA1AB98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ACF5BD-4518-45FA-BFA7-7875CA93B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123F2-9CD3-40E4-82A8-14677F35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D933D-8B9A-44C3-AC5C-744F0F091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9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60C3C-5599-449B-BBA7-0173BA5E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68827-DE5B-4CFA-831B-63D4494A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D2634-ACEF-4094-8589-B2E285E0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32B1-795A-4DCE-92CB-87480EDC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3C8A2-999A-4363-A80F-3EBCF4C9B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4ED0F-11A4-407B-B173-86E9E852C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B30B-ECB1-4BD7-B589-99F7FF07D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308D9-C7FC-4361-BC70-4C57EAFC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261B4-6F92-4668-BD09-29E73DE4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1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1BBD-8C05-4291-8730-97D9F6C3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971C3-28A7-498B-B437-6656011D7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CED4A-DEFF-454C-9039-A1A2375CA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B3737-69A8-4E8B-8AB2-76057A91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10BD2-ECAD-4F48-9189-39B9D142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74CFD-3B18-419C-B404-BA787993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BF0287-3AC5-418C-BAAE-49F961121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9B03D-E28B-44FC-AA8B-FE5CBECA9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0623C-FBF3-4C65-9B2F-D1979C943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D193-EEA1-4612-AB94-441BBDCEAB8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A7BA-EC36-40B7-879A-523B0CD12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FB3F0-5B81-4E6B-855F-E2C1A4046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26B7-6366-4742-ABCB-992F488E04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1005952295,&quot;Placement&quot;:&quot;Footer&quot;,&quot;Top&quot;:520.731,&quot;Left&quot;:0.0,&quot;SlideWidth&quot;:960,&quot;SlideHeight&quot;:540}">
            <a:extLst>
              <a:ext uri="{FF2B5EF4-FFF2-40B4-BE49-F238E27FC236}">
                <a16:creationId xmlns:a16="http://schemas.microsoft.com/office/drawing/2014/main" id="{DE36E7E3-466B-4281-AF2B-0EA14E172000}"/>
              </a:ext>
            </a:extLst>
          </p:cNvPr>
          <p:cNvSpPr txBox="1"/>
          <p:nvPr userDrawn="1"/>
        </p:nvSpPr>
        <p:spPr>
          <a:xfrm>
            <a:off x="0" y="6613284"/>
            <a:ext cx="1482166" cy="2447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737373"/>
                </a:solidFill>
                <a:latin typeface="FS Elliot Pro" panose="02000503040000020004" pitchFamily="50" charset="0"/>
              </a:rPr>
              <a:t>Classification: Personal</a:t>
            </a:r>
          </a:p>
        </p:txBody>
      </p:sp>
    </p:spTree>
    <p:extLst>
      <p:ext uri="{BB962C8B-B14F-4D97-AF65-F5344CB8AC3E}">
        <p14:creationId xmlns:p14="http://schemas.microsoft.com/office/powerpoint/2010/main" val="318634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30" name="Picture 6" descr="Free White and Black Mountain Wallpaper Stock Photo">
            <a:extLst>
              <a:ext uri="{FF2B5EF4-FFF2-40B4-BE49-F238E27FC236}">
                <a16:creationId xmlns:a16="http://schemas.microsoft.com/office/drawing/2014/main" id="{253BF95F-A062-4A1D-AF15-7FE17326D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7" b="17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329897E-E524-447C-B659-500623C8F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04255"/>
              </p:ext>
            </p:extLst>
          </p:nvPr>
        </p:nvGraphicFramePr>
        <p:xfrm>
          <a:off x="623454" y="210820"/>
          <a:ext cx="9842434" cy="630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205">
                  <a:extLst>
                    <a:ext uri="{9D8B030D-6E8A-4147-A177-3AD203B41FA5}">
                      <a16:colId xmlns:a16="http://schemas.microsoft.com/office/drawing/2014/main" val="219098249"/>
                    </a:ext>
                  </a:extLst>
                </a:gridCol>
                <a:gridCol w="6678229">
                  <a:extLst>
                    <a:ext uri="{9D8B030D-6E8A-4147-A177-3AD203B41FA5}">
                      <a16:colId xmlns:a16="http://schemas.microsoft.com/office/drawing/2014/main" val="1373506399"/>
                    </a:ext>
                  </a:extLst>
                </a:gridCol>
              </a:tblGrid>
              <a:tr h="3419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District 37 Conference  Agenda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07326"/>
                  </a:ext>
                </a:extLst>
              </a:tr>
              <a:tr h="317230">
                <a:tc gridSpan="2"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2450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5:30 – 7:00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Evaluation Contest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433896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7:00 – 8:00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Keynote Presentation: Elmer Hill, DTM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995454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8:00 – 9:00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lvl="2" algn="l" defTabSz="9144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Networking &amp; Collaboration Sessions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47802"/>
                  </a:ext>
                </a:extLst>
              </a:tr>
              <a:tr h="317230">
                <a:tc gridSpan="2"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SATURDAY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439318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9:00 – 10:15 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Table Topics Contest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21421"/>
                  </a:ext>
                </a:extLst>
              </a:tr>
              <a:tr h="1016874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10:35 – 11:25 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Breakout Sessions: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>
                          <a:solidFill>
                            <a:schemeClr val="bg1"/>
                          </a:solidFill>
                        </a:rPr>
                        <a:t>Effective Executive Meetings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>
                          <a:solidFill>
                            <a:schemeClr val="bg1"/>
                          </a:solidFill>
                        </a:rPr>
                        <a:t>How to be a Freelance Writer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>
                          <a:solidFill>
                            <a:schemeClr val="bg1"/>
                          </a:solidFill>
                        </a:rPr>
                        <a:t>Call for Club Coaches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49418"/>
                  </a:ext>
                </a:extLst>
              </a:tr>
              <a:tr h="547548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11:35 AM – 12:25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bg1"/>
                          </a:solidFill>
                        </a:rPr>
                        <a:t>Keynote Presentation: Dr. Kevin Snyder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77980"/>
                  </a:ext>
                </a:extLst>
              </a:tr>
              <a:tr h="782211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1:05 – 1:55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Breakout Sessions: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DTM: Demystifying the Mountaintop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Elevate Your Social Media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Distinguished Toastmasters Reception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28989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2:15 – 4:30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bg1"/>
                          </a:solidFill>
                        </a:rPr>
                        <a:t>International Speech Contest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197811"/>
                  </a:ext>
                </a:extLst>
              </a:tr>
              <a:tr h="317230">
                <a:tc>
                  <a:txBody>
                    <a:bodyPr/>
                    <a:lstStyle/>
                    <a:p>
                      <a:pPr lvl="2"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4:30 – 4:45 PM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Trio Swearing-in Ceremony &amp; Closing Remarks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0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614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106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FS Elliot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Maillet</dc:creator>
  <cp:lastModifiedBy> </cp:lastModifiedBy>
  <cp:revision>4</cp:revision>
  <dcterms:created xsi:type="dcterms:W3CDTF">2022-04-26T00:10:54Z</dcterms:created>
  <dcterms:modified xsi:type="dcterms:W3CDTF">2022-04-27T22:16:58Z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6a81a1a-08fa-4331-ad3e-6f6ae4ac1125_Enabled">
    <vt:lpwstr>true</vt:lpwstr>
  </property>
  <property fmtid="{D5CDD505-2E9C-101B-9397-08002B2CF9AE}" pid="3" name="MSIP_Label_56a81a1a-08fa-4331-ad3e-6f6ae4ac1125_SetDate">
    <vt:lpwstr>2022-04-26T12:17:36Z</vt:lpwstr>
  </property>
  <property fmtid="{D5CDD505-2E9C-101B-9397-08002B2CF9AE}" pid="4" name="MSIP_Label_56a81a1a-08fa-4331-ad3e-6f6ae4ac1125_Method">
    <vt:lpwstr>Privileged</vt:lpwstr>
  </property>
  <property fmtid="{D5CDD505-2E9C-101B-9397-08002B2CF9AE}" pid="5" name="MSIP_Label_56a81a1a-08fa-4331-ad3e-6f6ae4ac1125_Name">
    <vt:lpwstr>Secret</vt:lpwstr>
  </property>
  <property fmtid="{D5CDD505-2E9C-101B-9397-08002B2CF9AE}" pid="6" name="MSIP_Label_56a81a1a-08fa-4331-ad3e-6f6ae4ac1125_SiteId">
    <vt:lpwstr>3bea478c-1684-4a8c-8e85-045ec54ba430</vt:lpwstr>
  </property>
  <property fmtid="{D5CDD505-2E9C-101B-9397-08002B2CF9AE}" pid="7" name="MSIP_Label_56a81a1a-08fa-4331-ad3e-6f6ae4ac1125_ActionId">
    <vt:lpwstr>9c0d27fc-a0ad-46c3-83bd-2c29984cd4dc</vt:lpwstr>
  </property>
  <property fmtid="{D5CDD505-2E9C-101B-9397-08002B2CF9AE}" pid="8" name="MSIP_Label_56a81a1a-08fa-4331-ad3e-6f6ae4ac1125_ContentBits">
    <vt:lpwstr>2</vt:lpwstr>
  </property>
</Properties>
</file>