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74" r:id="rId4"/>
    <p:sldId id="272" r:id="rId5"/>
    <p:sldId id="270" r:id="rId6"/>
    <p:sldId id="271" r:id="rId7"/>
    <p:sldId id="259" r:id="rId8"/>
    <p:sldId id="266" r:id="rId9"/>
    <p:sldId id="276" r:id="rId10"/>
    <p:sldId id="264" r:id="rId11"/>
    <p:sldId id="258" r:id="rId12"/>
    <p:sldId id="265" r:id="rId13"/>
    <p:sldId id="277" r:id="rId14"/>
    <p:sldId id="262" r:id="rId15"/>
    <p:sldId id="261" r:id="rId16"/>
    <p:sldId id="260" r:id="rId17"/>
    <p:sldId id="278" r:id="rId18"/>
    <p:sldId id="273" r:id="rId19"/>
    <p:sldId id="275" r:id="rId20"/>
    <p:sldId id="279" r:id="rId21"/>
    <p:sldId id="280" r:id="rId22"/>
    <p:sldId id="26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730CB4-6D88-4DC7-A887-048AF1733825}" v="295" dt="2023-10-17T01:24:00.5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538" autoAdjust="0"/>
    <p:restoredTop sz="95097" autoAdjust="0"/>
  </p:normalViewPr>
  <p:slideViewPr>
    <p:cSldViewPr>
      <p:cViewPr>
        <p:scale>
          <a:sx n="80" d="100"/>
          <a:sy n="80" d="100"/>
        </p:scale>
        <p:origin x="2054" y="62"/>
      </p:cViewPr>
      <p:guideLst>
        <p:guide orient="horz" pos="2160"/>
        <p:guide pos="2880"/>
      </p:guideLst>
    </p:cSldViewPr>
  </p:slideViewPr>
  <p:notesTextViewPr>
    <p:cViewPr>
      <p:scale>
        <a:sx n="1" d="1"/>
        <a:sy n="1" d="1"/>
      </p:scale>
      <p:origin x="0" y="0"/>
    </p:cViewPr>
  </p:notesTextViewPr>
  <p:sorterViewPr>
    <p:cViewPr>
      <p:scale>
        <a:sx n="100" d="100"/>
        <a:sy n="100" d="100"/>
      </p:scale>
      <p:origin x="0" y="-1315"/>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wn Webb" userId="df7a12a4bc4e52d9" providerId="LiveId" clId="{90730CB4-6D88-4DC7-A887-048AF1733825}"/>
    <pc:docChg chg="undo redo custSel addSld modSld">
      <pc:chgData name="Dawn Webb" userId="df7a12a4bc4e52d9" providerId="LiveId" clId="{90730CB4-6D88-4DC7-A887-048AF1733825}" dt="2023-10-17T01:24:07.117" v="1743" actId="14100"/>
      <pc:docMkLst>
        <pc:docMk/>
      </pc:docMkLst>
      <pc:sldChg chg="addSp delSp modSp mod">
        <pc:chgData name="Dawn Webb" userId="df7a12a4bc4e52d9" providerId="LiveId" clId="{90730CB4-6D88-4DC7-A887-048AF1733825}" dt="2023-10-17T00:49:59.214" v="1530" actId="1076"/>
        <pc:sldMkLst>
          <pc:docMk/>
          <pc:sldMk cId="931037871" sldId="256"/>
        </pc:sldMkLst>
        <pc:spChg chg="mod">
          <ac:chgData name="Dawn Webb" userId="df7a12a4bc4e52d9" providerId="LiveId" clId="{90730CB4-6D88-4DC7-A887-048AF1733825}" dt="2023-10-05T01:28:19.668" v="1275" actId="255"/>
          <ac:spMkLst>
            <pc:docMk/>
            <pc:sldMk cId="931037871" sldId="256"/>
            <ac:spMk id="2" creationId="{00000000-0000-0000-0000-000000000000}"/>
          </ac:spMkLst>
        </pc:spChg>
        <pc:spChg chg="mod">
          <ac:chgData name="Dawn Webb" userId="df7a12a4bc4e52d9" providerId="LiveId" clId="{90730CB4-6D88-4DC7-A887-048AF1733825}" dt="2023-10-17T00:10:29.413" v="1324" actId="20577"/>
          <ac:spMkLst>
            <pc:docMk/>
            <pc:sldMk cId="931037871" sldId="256"/>
            <ac:spMk id="4" creationId="{00000000-0000-0000-0000-000000000000}"/>
          </ac:spMkLst>
        </pc:spChg>
        <pc:picChg chg="add mod">
          <ac:chgData name="Dawn Webb" userId="df7a12a4bc4e52d9" providerId="LiveId" clId="{90730CB4-6D88-4DC7-A887-048AF1733825}" dt="2023-10-17T00:49:59.214" v="1530" actId="1076"/>
          <ac:picMkLst>
            <pc:docMk/>
            <pc:sldMk cId="931037871" sldId="256"/>
            <ac:picMk id="3" creationId="{A98BAA61-7954-A8D0-593B-F37DB90F68A0}"/>
          </ac:picMkLst>
        </pc:picChg>
        <pc:picChg chg="del">
          <ac:chgData name="Dawn Webb" userId="df7a12a4bc4e52d9" providerId="LiveId" clId="{90730CB4-6D88-4DC7-A887-048AF1733825}" dt="2023-10-17T00:45:51.300" v="1495" actId="478"/>
          <ac:picMkLst>
            <pc:docMk/>
            <pc:sldMk cId="931037871" sldId="256"/>
            <ac:picMk id="6" creationId="{00000000-0000-0000-0000-000000000000}"/>
          </ac:picMkLst>
        </pc:picChg>
        <pc:picChg chg="add del mod">
          <ac:chgData name="Dawn Webb" userId="df7a12a4bc4e52d9" providerId="LiveId" clId="{90730CB4-6D88-4DC7-A887-048AF1733825}" dt="2023-10-17T00:49:53.882" v="1529" actId="478"/>
          <ac:picMkLst>
            <pc:docMk/>
            <pc:sldMk cId="931037871" sldId="256"/>
            <ac:picMk id="7" creationId="{D977C0F5-0924-7252-BFA2-45A1DBB26C76}"/>
          </ac:picMkLst>
        </pc:picChg>
      </pc:sldChg>
      <pc:sldChg chg="addSp delSp modSp mod">
        <pc:chgData name="Dawn Webb" userId="df7a12a4bc4e52d9" providerId="LiveId" clId="{90730CB4-6D88-4DC7-A887-048AF1733825}" dt="2023-10-17T01:06:17.896" v="1606" actId="1076"/>
        <pc:sldMkLst>
          <pc:docMk/>
          <pc:sldMk cId="2312537694" sldId="257"/>
        </pc:sldMkLst>
        <pc:spChg chg="mod">
          <ac:chgData name="Dawn Webb" userId="df7a12a4bc4e52d9" providerId="LiveId" clId="{90730CB4-6D88-4DC7-A887-048AF1733825}" dt="2023-10-17T01:06:17.896" v="1606" actId="1076"/>
          <ac:spMkLst>
            <pc:docMk/>
            <pc:sldMk cId="2312537694" sldId="257"/>
            <ac:spMk id="4" creationId="{00000000-0000-0000-0000-000000000000}"/>
          </ac:spMkLst>
        </pc:spChg>
        <pc:spChg chg="add mod">
          <ac:chgData name="Dawn Webb" userId="df7a12a4bc4e52d9" providerId="LiveId" clId="{90730CB4-6D88-4DC7-A887-048AF1733825}" dt="2023-10-17T00:31:33.453" v="1395" actId="1036"/>
          <ac:spMkLst>
            <pc:docMk/>
            <pc:sldMk cId="2312537694" sldId="257"/>
            <ac:spMk id="5" creationId="{D26CCDB2-E314-AF60-C62A-F7010398194A}"/>
          </ac:spMkLst>
        </pc:spChg>
        <pc:spChg chg="add del mod">
          <ac:chgData name="Dawn Webb" userId="df7a12a4bc4e52d9" providerId="LiveId" clId="{90730CB4-6D88-4DC7-A887-048AF1733825}" dt="2023-10-17T00:31:45.628" v="1397" actId="478"/>
          <ac:spMkLst>
            <pc:docMk/>
            <pc:sldMk cId="2312537694" sldId="257"/>
            <ac:spMk id="8" creationId="{23597CE6-C82A-0DCD-A231-F622112E1E69}"/>
          </ac:spMkLst>
        </pc:spChg>
        <pc:picChg chg="del">
          <ac:chgData name="Dawn Webb" userId="df7a12a4bc4e52d9" providerId="LiveId" clId="{90730CB4-6D88-4DC7-A887-048AF1733825}" dt="2023-10-17T00:46:01.812" v="1497" actId="478"/>
          <ac:picMkLst>
            <pc:docMk/>
            <pc:sldMk cId="2312537694" sldId="257"/>
            <ac:picMk id="3" creationId="{00000000-0000-0000-0000-000000000000}"/>
          </ac:picMkLst>
        </pc:picChg>
        <pc:picChg chg="mod">
          <ac:chgData name="Dawn Webb" userId="df7a12a4bc4e52d9" providerId="LiveId" clId="{90730CB4-6D88-4DC7-A887-048AF1733825}" dt="2023-10-05T01:01:15.433" v="554" actId="1076"/>
          <ac:picMkLst>
            <pc:docMk/>
            <pc:sldMk cId="2312537694" sldId="257"/>
            <ac:picMk id="6" creationId="{00000000-0000-0000-0000-000000000000}"/>
          </ac:picMkLst>
        </pc:picChg>
      </pc:sldChg>
      <pc:sldChg chg="addSp delSp modSp mod">
        <pc:chgData name="Dawn Webb" userId="df7a12a4bc4e52d9" providerId="LiveId" clId="{90730CB4-6D88-4DC7-A887-048AF1733825}" dt="2023-10-17T00:46:29.046" v="1502" actId="478"/>
        <pc:sldMkLst>
          <pc:docMk/>
          <pc:sldMk cId="3011975616" sldId="258"/>
        </pc:sldMkLst>
        <pc:spChg chg="add del mod">
          <ac:chgData name="Dawn Webb" userId="df7a12a4bc4e52d9" providerId="LiveId" clId="{90730CB4-6D88-4DC7-A887-048AF1733825}" dt="2023-10-17T00:29:18.699" v="1360" actId="478"/>
          <ac:spMkLst>
            <pc:docMk/>
            <pc:sldMk cId="3011975616" sldId="258"/>
            <ac:spMk id="2" creationId="{F5ABCC45-C66E-D2A1-9EB6-CFA292BE13D1}"/>
          </ac:spMkLst>
        </pc:spChg>
        <pc:spChg chg="add del mod">
          <ac:chgData name="Dawn Webb" userId="df7a12a4bc4e52d9" providerId="LiveId" clId="{90730CB4-6D88-4DC7-A887-048AF1733825}" dt="2023-10-17T00:32:50.217" v="1427" actId="478"/>
          <ac:spMkLst>
            <pc:docMk/>
            <pc:sldMk cId="3011975616" sldId="258"/>
            <ac:spMk id="3" creationId="{277799CF-AE44-151B-63C2-F3404D6D41BC}"/>
          </ac:spMkLst>
        </pc:spChg>
        <pc:spChg chg="mod">
          <ac:chgData name="Dawn Webb" userId="df7a12a4bc4e52d9" providerId="LiveId" clId="{90730CB4-6D88-4DC7-A887-048AF1733825}" dt="2023-10-05T01:07:13.738" v="623" actId="14100"/>
          <ac:spMkLst>
            <pc:docMk/>
            <pc:sldMk cId="3011975616" sldId="258"/>
            <ac:spMk id="5" creationId="{00000000-0000-0000-0000-000000000000}"/>
          </ac:spMkLst>
        </pc:spChg>
        <pc:spChg chg="add mod">
          <ac:chgData name="Dawn Webb" userId="df7a12a4bc4e52d9" providerId="LiveId" clId="{90730CB4-6D88-4DC7-A887-048AF1733825}" dt="2023-10-17T00:32:47.442" v="1426" actId="20577"/>
          <ac:spMkLst>
            <pc:docMk/>
            <pc:sldMk cId="3011975616" sldId="258"/>
            <ac:spMk id="6" creationId="{9A67C8C2-7F3E-5479-918F-6E815A52A4C0}"/>
          </ac:spMkLst>
        </pc:spChg>
        <pc:picChg chg="del">
          <ac:chgData name="Dawn Webb" userId="df7a12a4bc4e52d9" providerId="LiveId" clId="{90730CB4-6D88-4DC7-A887-048AF1733825}" dt="2023-10-17T00:46:29.046" v="1502" actId="478"/>
          <ac:picMkLst>
            <pc:docMk/>
            <pc:sldMk cId="3011975616" sldId="258"/>
            <ac:picMk id="9" creationId="{00000000-0000-0000-0000-000000000000}"/>
          </ac:picMkLst>
        </pc:picChg>
        <pc:picChg chg="mod">
          <ac:chgData name="Dawn Webb" userId="df7a12a4bc4e52d9" providerId="LiveId" clId="{90730CB4-6D88-4DC7-A887-048AF1733825}" dt="2023-10-05T01:07:24.258" v="628" actId="14100"/>
          <ac:picMkLst>
            <pc:docMk/>
            <pc:sldMk cId="3011975616" sldId="258"/>
            <ac:picMk id="10" creationId="{00000000-0000-0000-0000-000000000000}"/>
          </ac:picMkLst>
        </pc:picChg>
        <pc:picChg chg="mod">
          <ac:chgData name="Dawn Webb" userId="df7a12a4bc4e52d9" providerId="LiveId" clId="{90730CB4-6D88-4DC7-A887-048AF1733825}" dt="2023-10-05T01:07:30.458" v="630" actId="14100"/>
          <ac:picMkLst>
            <pc:docMk/>
            <pc:sldMk cId="3011975616" sldId="258"/>
            <ac:picMk id="11" creationId="{00000000-0000-0000-0000-000000000000}"/>
          </ac:picMkLst>
        </pc:picChg>
        <pc:picChg chg="mod">
          <ac:chgData name="Dawn Webb" userId="df7a12a4bc4e52d9" providerId="LiveId" clId="{90730CB4-6D88-4DC7-A887-048AF1733825}" dt="2023-10-05T01:07:20.377" v="626" actId="1076"/>
          <ac:picMkLst>
            <pc:docMk/>
            <pc:sldMk cId="3011975616" sldId="258"/>
            <ac:picMk id="12" creationId="{00000000-0000-0000-0000-000000000000}"/>
          </ac:picMkLst>
        </pc:picChg>
      </pc:sldChg>
      <pc:sldChg chg="addSp delSp modSp mod">
        <pc:chgData name="Dawn Webb" userId="df7a12a4bc4e52d9" providerId="LiveId" clId="{90730CB4-6D88-4DC7-A887-048AF1733825}" dt="2023-10-17T00:46:10.059" v="1498" actId="478"/>
        <pc:sldMkLst>
          <pc:docMk/>
          <pc:sldMk cId="815990345" sldId="259"/>
        </pc:sldMkLst>
        <pc:spChg chg="add del mod">
          <ac:chgData name="Dawn Webb" userId="df7a12a4bc4e52d9" providerId="LiveId" clId="{90730CB4-6D88-4DC7-A887-048AF1733825}" dt="2023-10-17T00:32:11.211" v="1407" actId="478"/>
          <ac:spMkLst>
            <pc:docMk/>
            <pc:sldMk cId="815990345" sldId="259"/>
            <ac:spMk id="2" creationId="{06713FA6-5B1C-1C0A-C89D-A0EAD2C4F2B1}"/>
          </ac:spMkLst>
        </pc:spChg>
        <pc:spChg chg="add del mod">
          <ac:chgData name="Dawn Webb" userId="df7a12a4bc4e52d9" providerId="LiveId" clId="{90730CB4-6D88-4DC7-A887-048AF1733825}" dt="2023-10-05T01:17:31.898" v="732"/>
          <ac:spMkLst>
            <pc:docMk/>
            <pc:sldMk cId="815990345" sldId="259"/>
            <ac:spMk id="2" creationId="{CB0885F6-8FED-A192-1795-9B91E46244DD}"/>
          </ac:spMkLst>
        </pc:spChg>
        <pc:spChg chg="add del mod">
          <ac:chgData name="Dawn Webb" userId="df7a12a4bc4e52d9" providerId="LiveId" clId="{90730CB4-6D88-4DC7-A887-048AF1733825}" dt="2023-10-17T00:28:47.256" v="1352" actId="478"/>
          <ac:spMkLst>
            <pc:docMk/>
            <pc:sldMk cId="815990345" sldId="259"/>
            <ac:spMk id="3" creationId="{BC13D4FB-6EE8-1ABB-4062-C01B077671F1}"/>
          </ac:spMkLst>
        </pc:spChg>
        <pc:spChg chg="mod">
          <ac:chgData name="Dawn Webb" userId="df7a12a4bc4e52d9" providerId="LiveId" clId="{90730CB4-6D88-4DC7-A887-048AF1733825}" dt="2023-10-05T01:03:24.428" v="567" actId="255"/>
          <ac:spMkLst>
            <pc:docMk/>
            <pc:sldMk cId="815990345" sldId="259"/>
            <ac:spMk id="5" creationId="{00000000-0000-0000-0000-000000000000}"/>
          </ac:spMkLst>
        </pc:spChg>
        <pc:spChg chg="add mod">
          <ac:chgData name="Dawn Webb" userId="df7a12a4bc4e52d9" providerId="LiveId" clId="{90730CB4-6D88-4DC7-A887-048AF1733825}" dt="2023-10-17T00:32:08.395" v="1406"/>
          <ac:spMkLst>
            <pc:docMk/>
            <pc:sldMk cId="815990345" sldId="259"/>
            <ac:spMk id="6" creationId="{C9F1D900-798E-2740-E50C-231C4386ACD7}"/>
          </ac:spMkLst>
        </pc:spChg>
        <pc:picChg chg="mod">
          <ac:chgData name="Dawn Webb" userId="df7a12a4bc4e52d9" providerId="LiveId" clId="{90730CB4-6D88-4DC7-A887-048AF1733825}" dt="2023-10-05T01:03:33.820" v="569" actId="14100"/>
          <ac:picMkLst>
            <pc:docMk/>
            <pc:sldMk cId="815990345" sldId="259"/>
            <ac:picMk id="9" creationId="{00000000-0000-0000-0000-000000000000}"/>
          </ac:picMkLst>
        </pc:picChg>
        <pc:picChg chg="del">
          <ac:chgData name="Dawn Webb" userId="df7a12a4bc4e52d9" providerId="LiveId" clId="{90730CB4-6D88-4DC7-A887-048AF1733825}" dt="2023-10-17T00:46:10.059" v="1498" actId="478"/>
          <ac:picMkLst>
            <pc:docMk/>
            <pc:sldMk cId="815990345" sldId="259"/>
            <ac:picMk id="11" creationId="{00000000-0000-0000-0000-000000000000}"/>
          </ac:picMkLst>
        </pc:picChg>
      </pc:sldChg>
      <pc:sldChg chg="addSp delSp modSp mod modAnim">
        <pc:chgData name="Dawn Webb" userId="df7a12a4bc4e52d9" providerId="LiveId" clId="{90730CB4-6D88-4DC7-A887-048AF1733825}" dt="2023-10-17T00:52:35.834" v="1535"/>
        <pc:sldMkLst>
          <pc:docMk/>
          <pc:sldMk cId="3461247305" sldId="260"/>
        </pc:sldMkLst>
        <pc:spChg chg="add del mod">
          <ac:chgData name="Dawn Webb" userId="df7a12a4bc4e52d9" providerId="LiveId" clId="{90730CB4-6D88-4DC7-A887-048AF1733825}" dt="2023-10-17T00:33:30.719" v="1446" actId="478"/>
          <ac:spMkLst>
            <pc:docMk/>
            <pc:sldMk cId="3461247305" sldId="260"/>
            <ac:spMk id="2" creationId="{DE115B49-696F-E03E-0120-1A276DE92FCF}"/>
          </ac:spMkLst>
        </pc:spChg>
        <pc:spChg chg="add mod">
          <ac:chgData name="Dawn Webb" userId="df7a12a4bc4e52d9" providerId="LiveId" clId="{90730CB4-6D88-4DC7-A887-048AF1733825}" dt="2023-10-17T00:33:27.804" v="1445"/>
          <ac:spMkLst>
            <pc:docMk/>
            <pc:sldMk cId="3461247305" sldId="260"/>
            <ac:spMk id="3" creationId="{2C22DFA3-BBE9-6887-0746-980E98D94EA2}"/>
          </ac:spMkLst>
        </pc:spChg>
        <pc:spChg chg="mod">
          <ac:chgData name="Dawn Webb" userId="df7a12a4bc4e52d9" providerId="LiveId" clId="{90730CB4-6D88-4DC7-A887-048AF1733825}" dt="2023-10-05T01:11:07.662" v="666" actId="14100"/>
          <ac:spMkLst>
            <pc:docMk/>
            <pc:sldMk cId="3461247305" sldId="260"/>
            <ac:spMk id="5" creationId="{00000000-0000-0000-0000-000000000000}"/>
          </ac:spMkLst>
        </pc:spChg>
        <pc:picChg chg="del">
          <ac:chgData name="Dawn Webb" userId="df7a12a4bc4e52d9" providerId="LiveId" clId="{90730CB4-6D88-4DC7-A887-048AF1733825}" dt="2023-10-17T00:46:50.388" v="1507" actId="478"/>
          <ac:picMkLst>
            <pc:docMk/>
            <pc:sldMk cId="3461247305" sldId="260"/>
            <ac:picMk id="6" creationId="{00000000-0000-0000-0000-000000000000}"/>
          </ac:picMkLst>
        </pc:picChg>
        <pc:picChg chg="mod">
          <ac:chgData name="Dawn Webb" userId="df7a12a4bc4e52d9" providerId="LiveId" clId="{90730CB4-6D88-4DC7-A887-048AF1733825}" dt="2023-10-05T01:11:18.476" v="670" actId="1076"/>
          <ac:picMkLst>
            <pc:docMk/>
            <pc:sldMk cId="3461247305" sldId="260"/>
            <ac:picMk id="9" creationId="{00000000-0000-0000-0000-000000000000}"/>
          </ac:picMkLst>
        </pc:picChg>
      </pc:sldChg>
      <pc:sldChg chg="addSp delSp modSp mod modAnim">
        <pc:chgData name="Dawn Webb" userId="df7a12a4bc4e52d9" providerId="LiveId" clId="{90730CB4-6D88-4DC7-A887-048AF1733825}" dt="2023-10-17T01:06:52.064" v="1609" actId="14100"/>
        <pc:sldMkLst>
          <pc:docMk/>
          <pc:sldMk cId="3433235970" sldId="261"/>
        </pc:sldMkLst>
        <pc:spChg chg="add del mod">
          <ac:chgData name="Dawn Webb" userId="df7a12a4bc4e52d9" providerId="LiveId" clId="{90730CB4-6D88-4DC7-A887-048AF1733825}" dt="2023-10-17T00:33:26.086" v="1444" actId="478"/>
          <ac:spMkLst>
            <pc:docMk/>
            <pc:sldMk cId="3433235970" sldId="261"/>
            <ac:spMk id="3" creationId="{FFA88171-84BD-9DB5-D102-9816E316CAEE}"/>
          </ac:spMkLst>
        </pc:spChg>
        <pc:spChg chg="mod">
          <ac:chgData name="Dawn Webb" userId="df7a12a4bc4e52d9" providerId="LiveId" clId="{90730CB4-6D88-4DC7-A887-048AF1733825}" dt="2023-10-17T01:06:52.064" v="1609" actId="14100"/>
          <ac:spMkLst>
            <pc:docMk/>
            <pc:sldMk cId="3433235970" sldId="261"/>
            <ac:spMk id="5" creationId="{00000000-0000-0000-0000-000000000000}"/>
          </ac:spMkLst>
        </pc:spChg>
        <pc:spChg chg="add mod">
          <ac:chgData name="Dawn Webb" userId="df7a12a4bc4e52d9" providerId="LiveId" clId="{90730CB4-6D88-4DC7-A887-048AF1733825}" dt="2023-10-17T00:33:23.680" v="1443"/>
          <ac:spMkLst>
            <pc:docMk/>
            <pc:sldMk cId="3433235970" sldId="261"/>
            <ac:spMk id="8" creationId="{85896A9B-5C7A-490E-DEE3-5BAAF44A9114}"/>
          </ac:spMkLst>
        </pc:spChg>
        <pc:picChg chg="del">
          <ac:chgData name="Dawn Webb" userId="df7a12a4bc4e52d9" providerId="LiveId" clId="{90730CB4-6D88-4DC7-A887-048AF1733825}" dt="2023-10-17T00:46:47.529" v="1506" actId="478"/>
          <ac:picMkLst>
            <pc:docMk/>
            <pc:sldMk cId="3433235970" sldId="261"/>
            <ac:picMk id="6" creationId="{00000000-0000-0000-0000-000000000000}"/>
          </ac:picMkLst>
        </pc:picChg>
        <pc:picChg chg="mod">
          <ac:chgData name="Dawn Webb" userId="df7a12a4bc4e52d9" providerId="LiveId" clId="{90730CB4-6D88-4DC7-A887-048AF1733825}" dt="2023-10-05T01:09:43.369" v="658" actId="1076"/>
          <ac:picMkLst>
            <pc:docMk/>
            <pc:sldMk cId="3433235970" sldId="261"/>
            <ac:picMk id="7" creationId="{00000000-0000-0000-0000-000000000000}"/>
          </ac:picMkLst>
        </pc:picChg>
      </pc:sldChg>
      <pc:sldChg chg="addSp delSp modSp mod">
        <pc:chgData name="Dawn Webb" userId="df7a12a4bc4e52d9" providerId="LiveId" clId="{90730CB4-6D88-4DC7-A887-048AF1733825}" dt="2023-10-17T00:46:44.151" v="1505" actId="478"/>
        <pc:sldMkLst>
          <pc:docMk/>
          <pc:sldMk cId="3991294727" sldId="262"/>
        </pc:sldMkLst>
        <pc:spChg chg="add del mod">
          <ac:chgData name="Dawn Webb" userId="df7a12a4bc4e52d9" providerId="LiveId" clId="{90730CB4-6D88-4DC7-A887-048AF1733825}" dt="2023-10-17T00:33:21.790" v="1442" actId="478"/>
          <ac:spMkLst>
            <pc:docMk/>
            <pc:sldMk cId="3991294727" sldId="262"/>
            <ac:spMk id="3" creationId="{0AD53375-0BDB-B4F6-4396-9852E4D6AF3B}"/>
          </ac:spMkLst>
        </pc:spChg>
        <pc:spChg chg="mod">
          <ac:chgData name="Dawn Webb" userId="df7a12a4bc4e52d9" providerId="LiveId" clId="{90730CB4-6D88-4DC7-A887-048AF1733825}" dt="2023-10-05T01:09:23.994" v="651" actId="1076"/>
          <ac:spMkLst>
            <pc:docMk/>
            <pc:sldMk cId="3991294727" sldId="262"/>
            <ac:spMk id="5" creationId="{00000000-0000-0000-0000-000000000000}"/>
          </ac:spMkLst>
        </pc:spChg>
        <pc:spChg chg="add mod">
          <ac:chgData name="Dawn Webb" userId="df7a12a4bc4e52d9" providerId="LiveId" clId="{90730CB4-6D88-4DC7-A887-048AF1733825}" dt="2023-10-17T00:33:18.621" v="1441"/>
          <ac:spMkLst>
            <pc:docMk/>
            <pc:sldMk cId="3991294727" sldId="262"/>
            <ac:spMk id="6" creationId="{5490F27E-1C9D-43A3-B469-6FF3F4E4E02E}"/>
          </ac:spMkLst>
        </pc:spChg>
        <pc:picChg chg="mod">
          <ac:chgData name="Dawn Webb" userId="df7a12a4bc4e52d9" providerId="LiveId" clId="{90730CB4-6D88-4DC7-A887-048AF1733825}" dt="2023-10-05T01:09:37.429" v="656" actId="1076"/>
          <ac:picMkLst>
            <pc:docMk/>
            <pc:sldMk cId="3991294727" sldId="262"/>
            <ac:picMk id="2" creationId="{00000000-0000-0000-0000-000000000000}"/>
          </ac:picMkLst>
        </pc:picChg>
        <pc:picChg chg="del">
          <ac:chgData name="Dawn Webb" userId="df7a12a4bc4e52d9" providerId="LiveId" clId="{90730CB4-6D88-4DC7-A887-048AF1733825}" dt="2023-10-17T00:46:44.151" v="1505" actId="478"/>
          <ac:picMkLst>
            <pc:docMk/>
            <pc:sldMk cId="3991294727" sldId="262"/>
            <ac:picMk id="8" creationId="{00000000-0000-0000-0000-000000000000}"/>
          </ac:picMkLst>
        </pc:picChg>
      </pc:sldChg>
      <pc:sldChg chg="addSp delSp modSp mod modAnim">
        <pc:chgData name="Dawn Webb" userId="df7a12a4bc4e52d9" providerId="LiveId" clId="{90730CB4-6D88-4DC7-A887-048AF1733825}" dt="2023-10-17T00:52:00.200" v="1532"/>
        <pc:sldMkLst>
          <pc:docMk/>
          <pc:sldMk cId="380818958" sldId="264"/>
        </pc:sldMkLst>
        <pc:spChg chg="add del mod">
          <ac:chgData name="Dawn Webb" userId="df7a12a4bc4e52d9" providerId="LiveId" clId="{90730CB4-6D88-4DC7-A887-048AF1733825}" dt="2023-10-17T00:32:40.333" v="1422" actId="478"/>
          <ac:spMkLst>
            <pc:docMk/>
            <pc:sldMk cId="380818958" sldId="264"/>
            <ac:spMk id="3" creationId="{7A7894C1-41C3-6C78-B104-4750DDADA3E5}"/>
          </ac:spMkLst>
        </pc:spChg>
        <pc:spChg chg="mod">
          <ac:chgData name="Dawn Webb" userId="df7a12a4bc4e52d9" providerId="LiveId" clId="{90730CB4-6D88-4DC7-A887-048AF1733825}" dt="2023-10-05T01:06:28.475" v="619" actId="14100"/>
          <ac:spMkLst>
            <pc:docMk/>
            <pc:sldMk cId="380818958" sldId="264"/>
            <ac:spMk id="5" creationId="{00000000-0000-0000-0000-000000000000}"/>
          </ac:spMkLst>
        </pc:spChg>
        <pc:spChg chg="add mod">
          <ac:chgData name="Dawn Webb" userId="df7a12a4bc4e52d9" providerId="LiveId" clId="{90730CB4-6D88-4DC7-A887-048AF1733825}" dt="2023-10-17T00:32:37.856" v="1421" actId="20577"/>
          <ac:spMkLst>
            <pc:docMk/>
            <pc:sldMk cId="380818958" sldId="264"/>
            <ac:spMk id="6" creationId="{57F66E47-96E5-1362-D06A-4970A62E79F5}"/>
          </ac:spMkLst>
        </pc:spChg>
        <pc:picChg chg="mod">
          <ac:chgData name="Dawn Webb" userId="df7a12a4bc4e52d9" providerId="LiveId" clId="{90730CB4-6D88-4DC7-A887-048AF1733825}" dt="2023-10-05T01:05:17.243" v="586" actId="14100"/>
          <ac:picMkLst>
            <pc:docMk/>
            <pc:sldMk cId="380818958" sldId="264"/>
            <ac:picMk id="2" creationId="{00000000-0000-0000-0000-000000000000}"/>
          </ac:picMkLst>
        </pc:picChg>
        <pc:picChg chg="del">
          <ac:chgData name="Dawn Webb" userId="df7a12a4bc4e52d9" providerId="LiveId" clId="{90730CB4-6D88-4DC7-A887-048AF1733825}" dt="2023-10-17T00:46:25.290" v="1501" actId="478"/>
          <ac:picMkLst>
            <pc:docMk/>
            <pc:sldMk cId="380818958" sldId="264"/>
            <ac:picMk id="8" creationId="{00000000-0000-0000-0000-000000000000}"/>
          </ac:picMkLst>
        </pc:picChg>
      </pc:sldChg>
      <pc:sldChg chg="addSp delSp modSp mod modAnim">
        <pc:chgData name="Dawn Webb" userId="df7a12a4bc4e52d9" providerId="LiveId" clId="{90730CB4-6D88-4DC7-A887-048AF1733825}" dt="2023-10-17T00:52:18.471" v="1533"/>
        <pc:sldMkLst>
          <pc:docMk/>
          <pc:sldMk cId="4221275348" sldId="265"/>
        </pc:sldMkLst>
        <pc:spChg chg="add del mod">
          <ac:chgData name="Dawn Webb" userId="df7a12a4bc4e52d9" providerId="LiveId" clId="{90730CB4-6D88-4DC7-A887-048AF1733825}" dt="2023-10-17T00:29:28.939" v="1362" actId="478"/>
          <ac:spMkLst>
            <pc:docMk/>
            <pc:sldMk cId="4221275348" sldId="265"/>
            <ac:spMk id="3" creationId="{A684314B-8F04-98A3-CC70-BF61C0C8584C}"/>
          </ac:spMkLst>
        </pc:spChg>
        <pc:spChg chg="mod">
          <ac:chgData name="Dawn Webb" userId="df7a12a4bc4e52d9" providerId="LiveId" clId="{90730CB4-6D88-4DC7-A887-048AF1733825}" dt="2023-10-05T01:08:25.510" v="639" actId="14100"/>
          <ac:spMkLst>
            <pc:docMk/>
            <pc:sldMk cId="4221275348" sldId="265"/>
            <ac:spMk id="5" creationId="{00000000-0000-0000-0000-000000000000}"/>
          </ac:spMkLst>
        </pc:spChg>
        <pc:spChg chg="add del mod">
          <ac:chgData name="Dawn Webb" userId="df7a12a4bc4e52d9" providerId="LiveId" clId="{90730CB4-6D88-4DC7-A887-048AF1733825}" dt="2023-10-17T00:32:56.304" v="1429" actId="478"/>
          <ac:spMkLst>
            <pc:docMk/>
            <pc:sldMk cId="4221275348" sldId="265"/>
            <ac:spMk id="6" creationId="{BEDC9728-F23A-3F54-47D2-5250B31B8506}"/>
          </ac:spMkLst>
        </pc:spChg>
        <pc:spChg chg="add mod">
          <ac:chgData name="Dawn Webb" userId="df7a12a4bc4e52d9" providerId="LiveId" clId="{90730CB4-6D88-4DC7-A887-048AF1733825}" dt="2023-10-17T00:33:02.030" v="1432" actId="20577"/>
          <ac:spMkLst>
            <pc:docMk/>
            <pc:sldMk cId="4221275348" sldId="265"/>
            <ac:spMk id="9" creationId="{4B378CEE-6DBC-4ECC-D46D-C696AC868128}"/>
          </ac:spMkLst>
        </pc:spChg>
        <pc:picChg chg="mod">
          <ac:chgData name="Dawn Webb" userId="df7a12a4bc4e52d9" providerId="LiveId" clId="{90730CB4-6D88-4DC7-A887-048AF1733825}" dt="2023-10-05T01:08:30.540" v="641" actId="14100"/>
          <ac:picMkLst>
            <pc:docMk/>
            <pc:sldMk cId="4221275348" sldId="265"/>
            <ac:picMk id="2" creationId="{00000000-0000-0000-0000-000000000000}"/>
          </ac:picMkLst>
        </pc:picChg>
        <pc:picChg chg="del">
          <ac:chgData name="Dawn Webb" userId="df7a12a4bc4e52d9" providerId="LiveId" clId="{90730CB4-6D88-4DC7-A887-048AF1733825}" dt="2023-10-17T00:46:33.084" v="1503" actId="478"/>
          <ac:picMkLst>
            <pc:docMk/>
            <pc:sldMk cId="4221275348" sldId="265"/>
            <ac:picMk id="8" creationId="{00000000-0000-0000-0000-000000000000}"/>
          </ac:picMkLst>
        </pc:picChg>
      </pc:sldChg>
      <pc:sldChg chg="addSp delSp modSp mod">
        <pc:chgData name="Dawn Webb" userId="df7a12a4bc4e52d9" providerId="LiveId" clId="{90730CB4-6D88-4DC7-A887-048AF1733825}" dt="2023-10-17T00:46:16.622" v="1499" actId="478"/>
        <pc:sldMkLst>
          <pc:docMk/>
          <pc:sldMk cId="2503923702" sldId="266"/>
        </pc:sldMkLst>
        <pc:spChg chg="mod">
          <ac:chgData name="Dawn Webb" userId="df7a12a4bc4e52d9" providerId="LiveId" clId="{90730CB4-6D88-4DC7-A887-048AF1733825}" dt="2023-10-05T01:03:17.613" v="566" actId="255"/>
          <ac:spMkLst>
            <pc:docMk/>
            <pc:sldMk cId="2503923702" sldId="266"/>
            <ac:spMk id="5" creationId="{00000000-0000-0000-0000-000000000000}"/>
          </ac:spMkLst>
        </pc:spChg>
        <pc:spChg chg="add del mod">
          <ac:chgData name="Dawn Webb" userId="df7a12a4bc4e52d9" providerId="LiveId" clId="{90730CB4-6D88-4DC7-A887-048AF1733825}" dt="2023-10-05T01:17:31.650" v="731"/>
          <ac:spMkLst>
            <pc:docMk/>
            <pc:sldMk cId="2503923702" sldId="266"/>
            <ac:spMk id="6" creationId="{2E1B58EF-30F9-8925-09C1-085A818761E2}"/>
          </ac:spMkLst>
        </pc:spChg>
        <pc:spChg chg="add del mod">
          <ac:chgData name="Dawn Webb" userId="df7a12a4bc4e52d9" providerId="LiveId" clId="{90730CB4-6D88-4DC7-A887-048AF1733825}" dt="2023-10-17T00:32:15.301" v="1409" actId="478"/>
          <ac:spMkLst>
            <pc:docMk/>
            <pc:sldMk cId="2503923702" sldId="266"/>
            <ac:spMk id="6" creationId="{BF97CC54-2A9D-266A-172F-6BFEBB90615C}"/>
          </ac:spMkLst>
        </pc:spChg>
        <pc:spChg chg="add del mod">
          <ac:chgData name="Dawn Webb" userId="df7a12a4bc4e52d9" providerId="LiveId" clId="{90730CB4-6D88-4DC7-A887-048AF1733825}" dt="2023-10-17T00:28:52.650" v="1354" actId="478"/>
          <ac:spMkLst>
            <pc:docMk/>
            <pc:sldMk cId="2503923702" sldId="266"/>
            <ac:spMk id="9" creationId="{22C3A1C7-AFE5-E91B-3CFA-2BC1795D7A3A}"/>
          </ac:spMkLst>
        </pc:spChg>
        <pc:spChg chg="add mod">
          <ac:chgData name="Dawn Webb" userId="df7a12a4bc4e52d9" providerId="LiveId" clId="{90730CB4-6D88-4DC7-A887-048AF1733825}" dt="2023-10-17T00:32:12.929" v="1408"/>
          <ac:spMkLst>
            <pc:docMk/>
            <pc:sldMk cId="2503923702" sldId="266"/>
            <ac:spMk id="10" creationId="{FA5B2181-8A49-7F05-1596-DFDB5517819D}"/>
          </ac:spMkLst>
        </pc:spChg>
        <pc:picChg chg="del">
          <ac:chgData name="Dawn Webb" userId="df7a12a4bc4e52d9" providerId="LiveId" clId="{90730CB4-6D88-4DC7-A887-048AF1733825}" dt="2023-10-17T00:46:16.622" v="1499" actId="478"/>
          <ac:picMkLst>
            <pc:docMk/>
            <pc:sldMk cId="2503923702" sldId="266"/>
            <ac:picMk id="8" creationId="{00000000-0000-0000-0000-000000000000}"/>
          </ac:picMkLst>
        </pc:picChg>
      </pc:sldChg>
      <pc:sldChg chg="addSp delSp modSp mod">
        <pc:chgData name="Dawn Webb" userId="df7a12a4bc4e52d9" providerId="LiveId" clId="{90730CB4-6D88-4DC7-A887-048AF1733825}" dt="2023-10-17T00:47:22.876" v="1516" actId="1076"/>
        <pc:sldMkLst>
          <pc:docMk/>
          <pc:sldMk cId="2526363774" sldId="269"/>
        </pc:sldMkLst>
        <pc:spChg chg="mod">
          <ac:chgData name="Dawn Webb" userId="df7a12a4bc4e52d9" providerId="LiveId" clId="{90730CB4-6D88-4DC7-A887-048AF1733825}" dt="2023-10-05T01:13:57.046" v="693" actId="1076"/>
          <ac:spMkLst>
            <pc:docMk/>
            <pc:sldMk cId="2526363774" sldId="269"/>
            <ac:spMk id="4" creationId="{00000000-0000-0000-0000-000000000000}"/>
          </ac:spMkLst>
        </pc:spChg>
        <pc:spChg chg="add del mod">
          <ac:chgData name="Dawn Webb" userId="df7a12a4bc4e52d9" providerId="LiveId" clId="{90730CB4-6D88-4DC7-A887-048AF1733825}" dt="2023-10-17T00:34:50.376" v="1488" actId="478"/>
          <ac:spMkLst>
            <pc:docMk/>
            <pc:sldMk cId="2526363774" sldId="269"/>
            <ac:spMk id="5" creationId="{9938C3F3-2586-3207-9A0D-394BD2C0B405}"/>
          </ac:spMkLst>
        </pc:spChg>
        <pc:spChg chg="add mod">
          <ac:chgData name="Dawn Webb" userId="df7a12a4bc4e52d9" providerId="LiveId" clId="{90730CB4-6D88-4DC7-A887-048AF1733825}" dt="2023-10-17T00:34:48.359" v="1487" actId="20577"/>
          <ac:spMkLst>
            <pc:docMk/>
            <pc:sldMk cId="2526363774" sldId="269"/>
            <ac:spMk id="8" creationId="{26EDDB58-96A9-1C3B-6AE9-BE7E98AA9D89}"/>
          </ac:spMkLst>
        </pc:spChg>
        <pc:picChg chg="mod">
          <ac:chgData name="Dawn Webb" userId="df7a12a4bc4e52d9" providerId="LiveId" clId="{90730CB4-6D88-4DC7-A887-048AF1733825}" dt="2023-10-05T01:00:49.846" v="550" actId="1076"/>
          <ac:picMkLst>
            <pc:docMk/>
            <pc:sldMk cId="2526363774" sldId="269"/>
            <ac:picMk id="6" creationId="{00000000-0000-0000-0000-000000000000}"/>
          </ac:picMkLst>
        </pc:picChg>
        <pc:picChg chg="del">
          <ac:chgData name="Dawn Webb" userId="df7a12a4bc4e52d9" providerId="LiveId" clId="{90730CB4-6D88-4DC7-A887-048AF1733825}" dt="2023-10-17T00:47:04.630" v="1511" actId="478"/>
          <ac:picMkLst>
            <pc:docMk/>
            <pc:sldMk cId="2526363774" sldId="269"/>
            <ac:picMk id="7" creationId="{00000000-0000-0000-0000-000000000000}"/>
          </ac:picMkLst>
        </pc:picChg>
        <pc:picChg chg="add mod">
          <ac:chgData name="Dawn Webb" userId="df7a12a4bc4e52d9" providerId="LiveId" clId="{90730CB4-6D88-4DC7-A887-048AF1733825}" dt="2023-10-17T00:47:22.876" v="1516" actId="1076"/>
          <ac:picMkLst>
            <pc:docMk/>
            <pc:sldMk cId="2526363774" sldId="269"/>
            <ac:picMk id="9" creationId="{A01F7FBF-E38B-E862-D0F3-499B4D7938DD}"/>
          </ac:picMkLst>
        </pc:picChg>
      </pc:sldChg>
      <pc:sldChg chg="addSp delSp modSp mod">
        <pc:chgData name="Dawn Webb" userId="df7a12a4bc4e52d9" providerId="LiveId" clId="{90730CB4-6D88-4DC7-A887-048AF1733825}" dt="2023-10-17T00:32:02.153" v="1403" actId="478"/>
        <pc:sldMkLst>
          <pc:docMk/>
          <pc:sldMk cId="3894822582" sldId="270"/>
        </pc:sldMkLst>
        <pc:spChg chg="mod">
          <ac:chgData name="Dawn Webb" userId="df7a12a4bc4e52d9" providerId="LiveId" clId="{90730CB4-6D88-4DC7-A887-048AF1733825}" dt="2023-10-05T01:02:47.556" v="565" actId="14100"/>
          <ac:spMkLst>
            <pc:docMk/>
            <pc:sldMk cId="3894822582" sldId="270"/>
            <ac:spMk id="4" creationId="{FAA7FBDD-9674-4EBB-8CBC-D3D31F4174B7}"/>
          </ac:spMkLst>
        </pc:spChg>
        <pc:spChg chg="add del mod">
          <ac:chgData name="Dawn Webb" userId="df7a12a4bc4e52d9" providerId="LiveId" clId="{90730CB4-6D88-4DC7-A887-048AF1733825}" dt="2023-10-05T01:17:32.601" v="734"/>
          <ac:spMkLst>
            <pc:docMk/>
            <pc:sldMk cId="3894822582" sldId="270"/>
            <ac:spMk id="5" creationId="{1BC760AA-63E8-0382-8C93-CDCFFE0B8725}"/>
          </ac:spMkLst>
        </pc:spChg>
        <pc:spChg chg="add del mod">
          <ac:chgData name="Dawn Webb" userId="df7a12a4bc4e52d9" providerId="LiveId" clId="{90730CB4-6D88-4DC7-A887-048AF1733825}" dt="2023-10-17T00:28:37.490" v="1348" actId="478"/>
          <ac:spMkLst>
            <pc:docMk/>
            <pc:sldMk cId="3894822582" sldId="270"/>
            <ac:spMk id="5" creationId="{9314FDE1-7132-768A-F624-FF2409E2BF75}"/>
          </ac:spMkLst>
        </pc:spChg>
        <pc:spChg chg="add del mod">
          <ac:chgData name="Dawn Webb" userId="df7a12a4bc4e52d9" providerId="LiveId" clId="{90730CB4-6D88-4DC7-A887-048AF1733825}" dt="2023-10-17T00:27:56.380" v="1337" actId="478"/>
          <ac:spMkLst>
            <pc:docMk/>
            <pc:sldMk cId="3894822582" sldId="270"/>
            <ac:spMk id="6" creationId="{38693920-9393-7DDA-DBEE-2898D6C48368}"/>
          </ac:spMkLst>
        </pc:spChg>
        <pc:spChg chg="add del mod">
          <ac:chgData name="Dawn Webb" userId="df7a12a4bc4e52d9" providerId="LiveId" clId="{90730CB4-6D88-4DC7-A887-048AF1733825}" dt="2023-10-17T00:32:02.153" v="1403" actId="478"/>
          <ac:spMkLst>
            <pc:docMk/>
            <pc:sldMk cId="3894822582" sldId="270"/>
            <ac:spMk id="7" creationId="{BC6FBA64-B650-979A-DD26-53DE3BAD8AD1}"/>
          </ac:spMkLst>
        </pc:spChg>
        <pc:spChg chg="add mod">
          <ac:chgData name="Dawn Webb" userId="df7a12a4bc4e52d9" providerId="LiveId" clId="{90730CB4-6D88-4DC7-A887-048AF1733825}" dt="2023-10-17T00:31:59.265" v="1402"/>
          <ac:spMkLst>
            <pc:docMk/>
            <pc:sldMk cId="3894822582" sldId="270"/>
            <ac:spMk id="8" creationId="{156805AC-7C47-B544-BC39-936DC36AC9E3}"/>
          </ac:spMkLst>
        </pc:spChg>
      </pc:sldChg>
      <pc:sldChg chg="addSp delSp modSp mod modAnim">
        <pc:chgData name="Dawn Webb" userId="df7a12a4bc4e52d9" providerId="LiveId" clId="{90730CB4-6D88-4DC7-A887-048AF1733825}" dt="2023-10-17T00:51:49.666" v="1531"/>
        <pc:sldMkLst>
          <pc:docMk/>
          <pc:sldMk cId="4072860255" sldId="271"/>
        </pc:sldMkLst>
        <pc:spChg chg="mod">
          <ac:chgData name="Dawn Webb" userId="df7a12a4bc4e52d9" providerId="LiveId" clId="{90730CB4-6D88-4DC7-A887-048AF1733825}" dt="2023-10-17T00:35:30.947" v="1492" actId="27636"/>
          <ac:spMkLst>
            <pc:docMk/>
            <pc:sldMk cId="4072860255" sldId="271"/>
            <ac:spMk id="4" creationId="{3C5180A1-169B-406D-8E65-20A7F894DF0A}"/>
          </ac:spMkLst>
        </pc:spChg>
        <pc:spChg chg="add del mod">
          <ac:chgData name="Dawn Webb" userId="df7a12a4bc4e52d9" providerId="LiveId" clId="{90730CB4-6D88-4DC7-A887-048AF1733825}" dt="2023-10-17T00:28:42.439" v="1350" actId="478"/>
          <ac:spMkLst>
            <pc:docMk/>
            <pc:sldMk cId="4072860255" sldId="271"/>
            <ac:spMk id="5" creationId="{C739FAFA-61DB-EDD3-0C22-0626AEEA9DC1}"/>
          </ac:spMkLst>
        </pc:spChg>
        <pc:spChg chg="add del mod">
          <ac:chgData name="Dawn Webb" userId="df7a12a4bc4e52d9" providerId="LiveId" clId="{90730CB4-6D88-4DC7-A887-048AF1733825}" dt="2023-10-05T01:17:32.136" v="733"/>
          <ac:spMkLst>
            <pc:docMk/>
            <pc:sldMk cId="4072860255" sldId="271"/>
            <ac:spMk id="5" creationId="{FE2DA583-714C-2F59-1942-595319E0B740}"/>
          </ac:spMkLst>
        </pc:spChg>
        <pc:spChg chg="add del mod">
          <ac:chgData name="Dawn Webb" userId="df7a12a4bc4e52d9" providerId="LiveId" clId="{90730CB4-6D88-4DC7-A887-048AF1733825}" dt="2023-10-17T00:28:02.770" v="1339" actId="478"/>
          <ac:spMkLst>
            <pc:docMk/>
            <pc:sldMk cId="4072860255" sldId="271"/>
            <ac:spMk id="6" creationId="{7D5354FB-1A46-AF99-56C9-4C551F7F5828}"/>
          </ac:spMkLst>
        </pc:spChg>
        <pc:spChg chg="add del mod">
          <ac:chgData name="Dawn Webb" userId="df7a12a4bc4e52d9" providerId="LiveId" clId="{90730CB4-6D88-4DC7-A887-048AF1733825}" dt="2023-10-17T00:32:06.661" v="1405" actId="478"/>
          <ac:spMkLst>
            <pc:docMk/>
            <pc:sldMk cId="4072860255" sldId="271"/>
            <ac:spMk id="7" creationId="{4FD69B62-358B-B67D-3215-DD50FFB32377}"/>
          </ac:spMkLst>
        </pc:spChg>
        <pc:spChg chg="add mod">
          <ac:chgData name="Dawn Webb" userId="df7a12a4bc4e52d9" providerId="LiveId" clId="{90730CB4-6D88-4DC7-A887-048AF1733825}" dt="2023-10-17T00:32:04.089" v="1404"/>
          <ac:spMkLst>
            <pc:docMk/>
            <pc:sldMk cId="4072860255" sldId="271"/>
            <ac:spMk id="8" creationId="{F32755FE-561F-F520-8FE6-B6F676B945A2}"/>
          </ac:spMkLst>
        </pc:spChg>
      </pc:sldChg>
      <pc:sldChg chg="addSp delSp modSp mod">
        <pc:chgData name="Dawn Webb" userId="df7a12a4bc4e52d9" providerId="LiveId" clId="{90730CB4-6D88-4DC7-A887-048AF1733825}" dt="2023-10-17T00:31:57.484" v="1401" actId="478"/>
        <pc:sldMkLst>
          <pc:docMk/>
          <pc:sldMk cId="3612075681" sldId="272"/>
        </pc:sldMkLst>
        <pc:spChg chg="mod">
          <ac:chgData name="Dawn Webb" userId="df7a12a4bc4e52d9" providerId="LiveId" clId="{90730CB4-6D88-4DC7-A887-048AF1733825}" dt="2023-10-05T01:01:59.389" v="559" actId="14100"/>
          <ac:spMkLst>
            <pc:docMk/>
            <pc:sldMk cId="3612075681" sldId="272"/>
            <ac:spMk id="4" creationId="{B973391E-7E4C-4377-A8D1-2140CFB02558}"/>
          </ac:spMkLst>
        </pc:spChg>
        <pc:spChg chg="add del mod">
          <ac:chgData name="Dawn Webb" userId="df7a12a4bc4e52d9" providerId="LiveId" clId="{90730CB4-6D88-4DC7-A887-048AF1733825}" dt="2023-10-05T01:17:32.902" v="735"/>
          <ac:spMkLst>
            <pc:docMk/>
            <pc:sldMk cId="3612075681" sldId="272"/>
            <ac:spMk id="5" creationId="{50A5D62A-B399-D49F-2423-CB3D37B85972}"/>
          </ac:spMkLst>
        </pc:spChg>
        <pc:spChg chg="add del mod">
          <ac:chgData name="Dawn Webb" userId="df7a12a4bc4e52d9" providerId="LiveId" clId="{90730CB4-6D88-4DC7-A887-048AF1733825}" dt="2023-10-17T00:28:33.197" v="1346" actId="478"/>
          <ac:spMkLst>
            <pc:docMk/>
            <pc:sldMk cId="3612075681" sldId="272"/>
            <ac:spMk id="5" creationId="{529FE603-3325-4623-65B3-3F8D88A52E57}"/>
          </ac:spMkLst>
        </pc:spChg>
        <pc:spChg chg="add del mod">
          <ac:chgData name="Dawn Webb" userId="df7a12a4bc4e52d9" providerId="LiveId" clId="{90730CB4-6D88-4DC7-A887-048AF1733825}" dt="2023-10-17T00:27:49.318" v="1335" actId="478"/>
          <ac:spMkLst>
            <pc:docMk/>
            <pc:sldMk cId="3612075681" sldId="272"/>
            <ac:spMk id="6" creationId="{C146FBDB-3E92-C596-73C1-C7929CF91FC9}"/>
          </ac:spMkLst>
        </pc:spChg>
        <pc:spChg chg="add del mod">
          <ac:chgData name="Dawn Webb" userId="df7a12a4bc4e52d9" providerId="LiveId" clId="{90730CB4-6D88-4DC7-A887-048AF1733825}" dt="2023-10-17T00:31:57.484" v="1401" actId="478"/>
          <ac:spMkLst>
            <pc:docMk/>
            <pc:sldMk cId="3612075681" sldId="272"/>
            <ac:spMk id="7" creationId="{3C254063-84A0-899F-4269-CB59AA0F4A20}"/>
          </ac:spMkLst>
        </pc:spChg>
        <pc:spChg chg="add mod">
          <ac:chgData name="Dawn Webb" userId="df7a12a4bc4e52d9" providerId="LiveId" clId="{90730CB4-6D88-4DC7-A887-048AF1733825}" dt="2023-10-17T00:31:53.602" v="1400"/>
          <ac:spMkLst>
            <pc:docMk/>
            <pc:sldMk cId="3612075681" sldId="272"/>
            <ac:spMk id="8" creationId="{1D67AF87-7988-5551-9FBF-2E70312781A6}"/>
          </ac:spMkLst>
        </pc:spChg>
      </pc:sldChg>
      <pc:sldChg chg="addSp delSp modSp mod modAnim">
        <pc:chgData name="Dawn Webb" userId="df7a12a4bc4e52d9" providerId="LiveId" clId="{90730CB4-6D88-4DC7-A887-048AF1733825}" dt="2023-10-17T01:14:04.788" v="1662" actId="1035"/>
        <pc:sldMkLst>
          <pc:docMk/>
          <pc:sldMk cId="1443047448" sldId="273"/>
        </pc:sldMkLst>
        <pc:spChg chg="add del mod">
          <ac:chgData name="Dawn Webb" userId="df7a12a4bc4e52d9" providerId="LiveId" clId="{90730CB4-6D88-4DC7-A887-048AF1733825}" dt="2023-10-17T00:33:50.493" v="1460" actId="478"/>
          <ac:spMkLst>
            <pc:docMk/>
            <pc:sldMk cId="1443047448" sldId="273"/>
            <ac:spMk id="4" creationId="{DF68CA74-1542-3A53-E564-AFCF6B532D4C}"/>
          </ac:spMkLst>
        </pc:spChg>
        <pc:spChg chg="add mod">
          <ac:chgData name="Dawn Webb" userId="df7a12a4bc4e52d9" providerId="LiveId" clId="{90730CB4-6D88-4DC7-A887-048AF1733825}" dt="2023-10-17T00:33:47.522" v="1459" actId="20577"/>
          <ac:spMkLst>
            <pc:docMk/>
            <pc:sldMk cId="1443047448" sldId="273"/>
            <ac:spMk id="5" creationId="{3892D2C0-39A7-201C-D9E3-4B1425023E12}"/>
          </ac:spMkLst>
        </pc:spChg>
        <pc:spChg chg="mod">
          <ac:chgData name="Dawn Webb" userId="df7a12a4bc4e52d9" providerId="LiveId" clId="{90730CB4-6D88-4DC7-A887-048AF1733825}" dt="2023-10-05T01:12:39.797" v="680" actId="1076"/>
          <ac:spMkLst>
            <pc:docMk/>
            <pc:sldMk cId="1443047448" sldId="273"/>
            <ac:spMk id="9" creationId="{5E98A05E-674D-49EA-8820-2E369DD5D88E}"/>
          </ac:spMkLst>
        </pc:spChg>
        <pc:picChg chg="add mod">
          <ac:chgData name="Dawn Webb" userId="df7a12a4bc4e52d9" providerId="LiveId" clId="{90730CB4-6D88-4DC7-A887-048AF1733825}" dt="2023-10-17T01:14:04.788" v="1662" actId="1035"/>
          <ac:picMkLst>
            <pc:docMk/>
            <pc:sldMk cId="1443047448" sldId="273"/>
            <ac:picMk id="5122" creationId="{EA922611-B6FD-B9D1-BACB-6F4761DA175D}"/>
          </ac:picMkLst>
        </pc:picChg>
      </pc:sldChg>
      <pc:sldChg chg="addSp delSp modSp mod">
        <pc:chgData name="Dawn Webb" userId="df7a12a4bc4e52d9" providerId="LiveId" clId="{90730CB4-6D88-4DC7-A887-048AF1733825}" dt="2023-10-17T01:09:53.595" v="1621" actId="1076"/>
        <pc:sldMkLst>
          <pc:docMk/>
          <pc:sldMk cId="2257242858" sldId="274"/>
        </pc:sldMkLst>
        <pc:spChg chg="add del mod">
          <ac:chgData name="Dawn Webb" userId="df7a12a4bc4e52d9" providerId="LiveId" clId="{90730CB4-6D88-4DC7-A887-048AF1733825}" dt="2023-10-17T00:31:51.840" v="1399" actId="478"/>
          <ac:spMkLst>
            <pc:docMk/>
            <pc:sldMk cId="2257242858" sldId="274"/>
            <ac:spMk id="4" creationId="{2C3652E4-D19C-BE60-8D9D-235C7456C846}"/>
          </ac:spMkLst>
        </pc:spChg>
        <pc:spChg chg="add del mod">
          <ac:chgData name="Dawn Webb" userId="df7a12a4bc4e52d9" providerId="LiveId" clId="{90730CB4-6D88-4DC7-A887-048AF1733825}" dt="2023-10-05T01:17:33.280" v="736"/>
          <ac:spMkLst>
            <pc:docMk/>
            <pc:sldMk cId="2257242858" sldId="274"/>
            <ac:spMk id="4" creationId="{8C80A54A-5C70-456D-AA71-7528195E90F5}"/>
          </ac:spMkLst>
        </pc:spChg>
        <pc:spChg chg="add del mod">
          <ac:chgData name="Dawn Webb" userId="df7a12a4bc4e52d9" providerId="LiveId" clId="{90730CB4-6D88-4DC7-A887-048AF1733825}" dt="2023-10-17T00:28:28.016" v="1344" actId="478"/>
          <ac:spMkLst>
            <pc:docMk/>
            <pc:sldMk cId="2257242858" sldId="274"/>
            <ac:spMk id="5" creationId="{5E81E5A0-27A2-2FD7-D9D2-8883F733CC27}"/>
          </ac:spMkLst>
        </pc:spChg>
        <pc:spChg chg="add mod">
          <ac:chgData name="Dawn Webb" userId="df7a12a4bc4e52d9" providerId="LiveId" clId="{90730CB4-6D88-4DC7-A887-048AF1733825}" dt="2023-10-17T00:31:48.413" v="1398"/>
          <ac:spMkLst>
            <pc:docMk/>
            <pc:sldMk cId="2257242858" sldId="274"/>
            <ac:spMk id="7" creationId="{70D642F6-2D65-31DA-75E4-98F5E478F7D2}"/>
          </ac:spMkLst>
        </pc:spChg>
        <pc:picChg chg="mod">
          <ac:chgData name="Dawn Webb" userId="df7a12a4bc4e52d9" providerId="LiveId" clId="{90730CB4-6D88-4DC7-A887-048AF1733825}" dt="2023-10-17T01:09:53.595" v="1621" actId="1076"/>
          <ac:picMkLst>
            <pc:docMk/>
            <pc:sldMk cId="2257242858" sldId="274"/>
            <ac:picMk id="6" creationId="{3A228834-2C05-4800-9281-1253EAA736CF}"/>
          </ac:picMkLst>
        </pc:picChg>
      </pc:sldChg>
      <pc:sldChg chg="addSp delSp modSp mod">
        <pc:chgData name="Dawn Webb" userId="df7a12a4bc4e52d9" providerId="LiveId" clId="{90730CB4-6D88-4DC7-A887-048AF1733825}" dt="2023-10-17T00:34:02.314" v="1468" actId="478"/>
        <pc:sldMkLst>
          <pc:docMk/>
          <pc:sldMk cId="2188010543" sldId="275"/>
        </pc:sldMkLst>
        <pc:spChg chg="add mod">
          <ac:chgData name="Dawn Webb" userId="df7a12a4bc4e52d9" providerId="LiveId" clId="{90730CB4-6D88-4DC7-A887-048AF1733825}" dt="2023-10-17T00:33:59.657" v="1467" actId="20577"/>
          <ac:spMkLst>
            <pc:docMk/>
            <pc:sldMk cId="2188010543" sldId="275"/>
            <ac:spMk id="4" creationId="{4C38351C-BFCB-8698-B336-76D11BE5FBF7}"/>
          </ac:spMkLst>
        </pc:spChg>
        <pc:spChg chg="add del mod">
          <ac:chgData name="Dawn Webb" userId="df7a12a4bc4e52d9" providerId="LiveId" clId="{90730CB4-6D88-4DC7-A887-048AF1733825}" dt="2023-10-05T00:49:10.371" v="501" actId="478"/>
          <ac:spMkLst>
            <pc:docMk/>
            <pc:sldMk cId="2188010543" sldId="275"/>
            <ac:spMk id="7" creationId="{436B9655-8FBC-862D-81CC-BF9399D44C25}"/>
          </ac:spMkLst>
        </pc:spChg>
        <pc:spChg chg="add del mod">
          <ac:chgData name="Dawn Webb" userId="df7a12a4bc4e52d9" providerId="LiveId" clId="{90730CB4-6D88-4DC7-A887-048AF1733825}" dt="2023-10-17T00:34:02.314" v="1468" actId="478"/>
          <ac:spMkLst>
            <pc:docMk/>
            <pc:sldMk cId="2188010543" sldId="275"/>
            <ac:spMk id="13" creationId="{CF40F148-093D-0816-9A61-13DB82BA0F11}"/>
          </ac:spMkLst>
        </pc:spChg>
        <pc:picChg chg="add mod">
          <ac:chgData name="Dawn Webb" userId="df7a12a4bc4e52d9" providerId="LiveId" clId="{90730CB4-6D88-4DC7-A887-048AF1733825}" dt="2023-10-05T00:59:29.972" v="533" actId="14100"/>
          <ac:picMkLst>
            <pc:docMk/>
            <pc:sldMk cId="2188010543" sldId="275"/>
            <ac:picMk id="5" creationId="{C8896E31-3624-E4B5-6661-2DE71E50DF37}"/>
          </ac:picMkLst>
        </pc:picChg>
        <pc:picChg chg="add del">
          <ac:chgData name="Dawn Webb" userId="df7a12a4bc4e52d9" providerId="LiveId" clId="{90730CB4-6D88-4DC7-A887-048AF1733825}" dt="2023-10-05T00:58:07.326" v="516" actId="22"/>
          <ac:picMkLst>
            <pc:docMk/>
            <pc:sldMk cId="2188010543" sldId="275"/>
            <ac:picMk id="9" creationId="{3DDB4B39-829F-92C1-5E1F-A1AA778FFD40}"/>
          </ac:picMkLst>
        </pc:picChg>
        <pc:picChg chg="del">
          <ac:chgData name="Dawn Webb" userId="df7a12a4bc4e52d9" providerId="LiveId" clId="{90730CB4-6D88-4DC7-A887-048AF1733825}" dt="2023-10-05T00:49:05.730" v="500" actId="478"/>
          <ac:picMkLst>
            <pc:docMk/>
            <pc:sldMk cId="2188010543" sldId="275"/>
            <ac:picMk id="10" creationId="{1D14068F-2819-4CBD-BC06-4F01DB22B34B}"/>
          </ac:picMkLst>
        </pc:picChg>
        <pc:picChg chg="add mod">
          <ac:chgData name="Dawn Webb" userId="df7a12a4bc4e52d9" providerId="LiveId" clId="{90730CB4-6D88-4DC7-A887-048AF1733825}" dt="2023-10-05T00:59:36.577" v="535" actId="14100"/>
          <ac:picMkLst>
            <pc:docMk/>
            <pc:sldMk cId="2188010543" sldId="275"/>
            <ac:picMk id="12" creationId="{0EE08631-278E-C121-6677-2F4C94EAE3E4}"/>
          </ac:picMkLst>
        </pc:picChg>
      </pc:sldChg>
      <pc:sldChg chg="addSp delSp modSp add mod delAnim">
        <pc:chgData name="Dawn Webb" userId="df7a12a4bc4e52d9" providerId="LiveId" clId="{90730CB4-6D88-4DC7-A887-048AF1733825}" dt="2023-10-17T01:12:41.462" v="1643" actId="1036"/>
        <pc:sldMkLst>
          <pc:docMk/>
          <pc:sldMk cId="4025253910" sldId="276"/>
        </pc:sldMkLst>
        <pc:spChg chg="add mod">
          <ac:chgData name="Dawn Webb" userId="df7a12a4bc4e52d9" providerId="LiveId" clId="{90730CB4-6D88-4DC7-A887-048AF1733825}" dt="2023-10-17T00:32:23.483" v="1414" actId="20577"/>
          <ac:spMkLst>
            <pc:docMk/>
            <pc:sldMk cId="4025253910" sldId="276"/>
            <ac:spMk id="2" creationId="{4575975F-460D-D513-95FA-49FE82A475DF}"/>
          </ac:spMkLst>
        </pc:spChg>
        <pc:spChg chg="mod">
          <ac:chgData name="Dawn Webb" userId="df7a12a4bc4e52d9" providerId="LiveId" clId="{90730CB4-6D88-4DC7-A887-048AF1733825}" dt="2023-10-17T00:55:00.056" v="1541" actId="14100"/>
          <ac:spMkLst>
            <pc:docMk/>
            <pc:sldMk cId="4025253910" sldId="276"/>
            <ac:spMk id="4" creationId="{00000000-0000-0000-0000-000000000000}"/>
          </ac:spMkLst>
        </pc:spChg>
        <pc:spChg chg="del">
          <ac:chgData name="Dawn Webb" userId="df7a12a4bc4e52d9" providerId="LiveId" clId="{90730CB4-6D88-4DC7-A887-048AF1733825}" dt="2023-10-05T00:12:36.927" v="142" actId="478"/>
          <ac:spMkLst>
            <pc:docMk/>
            <pc:sldMk cId="4025253910" sldId="276"/>
            <ac:spMk id="5" creationId="{00000000-0000-0000-0000-000000000000}"/>
          </ac:spMkLst>
        </pc:spChg>
        <pc:spChg chg="add mod">
          <ac:chgData name="Dawn Webb" userId="df7a12a4bc4e52d9" providerId="LiveId" clId="{90730CB4-6D88-4DC7-A887-048AF1733825}" dt="2023-10-17T01:03:17.627" v="1591" actId="948"/>
          <ac:spMkLst>
            <pc:docMk/>
            <pc:sldMk cId="4025253910" sldId="276"/>
            <ac:spMk id="6" creationId="{3F9A00B4-50E3-FF12-7FD4-DA061CCDAC22}"/>
          </ac:spMkLst>
        </pc:spChg>
        <pc:spChg chg="add del mod">
          <ac:chgData name="Dawn Webb" userId="df7a12a4bc4e52d9" providerId="LiveId" clId="{90730CB4-6D88-4DC7-A887-048AF1733825}" dt="2023-10-05T00:22:49.252" v="177" actId="478"/>
          <ac:spMkLst>
            <pc:docMk/>
            <pc:sldMk cId="4025253910" sldId="276"/>
            <ac:spMk id="10" creationId="{0ACFE14F-463C-B929-8F64-155B7F7BD6F6}"/>
          </ac:spMkLst>
        </pc:spChg>
        <pc:spChg chg="add del mod">
          <ac:chgData name="Dawn Webb" userId="df7a12a4bc4e52d9" providerId="LiveId" clId="{90730CB4-6D88-4DC7-A887-048AF1733825}" dt="2023-10-05T00:22:11.465" v="175" actId="478"/>
          <ac:spMkLst>
            <pc:docMk/>
            <pc:sldMk cId="4025253910" sldId="276"/>
            <ac:spMk id="12" creationId="{160DC532-F751-DC32-461F-FECFECF9304E}"/>
          </ac:spMkLst>
        </pc:spChg>
        <pc:spChg chg="add del mod">
          <ac:chgData name="Dawn Webb" userId="df7a12a4bc4e52d9" providerId="LiveId" clId="{90730CB4-6D88-4DC7-A887-048AF1733825}" dt="2023-10-05T01:17:31.463" v="730"/>
          <ac:spMkLst>
            <pc:docMk/>
            <pc:sldMk cId="4025253910" sldId="276"/>
            <ac:spMk id="13" creationId="{C531C626-B5AB-378F-E130-8834A9FD9E4B}"/>
          </ac:spMkLst>
        </pc:spChg>
        <pc:spChg chg="add del mod">
          <ac:chgData name="Dawn Webb" userId="df7a12a4bc4e52d9" providerId="LiveId" clId="{90730CB4-6D88-4DC7-A887-048AF1733825}" dt="2023-10-17T00:32:28.076" v="1415" actId="478"/>
          <ac:spMkLst>
            <pc:docMk/>
            <pc:sldMk cId="4025253910" sldId="276"/>
            <ac:spMk id="14" creationId="{EEA5E94B-644A-71CC-716D-F111E42D52BB}"/>
          </ac:spMkLst>
        </pc:spChg>
        <pc:picChg chg="del">
          <ac:chgData name="Dawn Webb" userId="df7a12a4bc4e52d9" providerId="LiveId" clId="{90730CB4-6D88-4DC7-A887-048AF1733825}" dt="2023-10-05T00:12:36.927" v="142" actId="478"/>
          <ac:picMkLst>
            <pc:docMk/>
            <pc:sldMk cId="4025253910" sldId="276"/>
            <ac:picMk id="2" creationId="{00000000-0000-0000-0000-000000000000}"/>
          </ac:picMkLst>
        </pc:picChg>
        <pc:picChg chg="del">
          <ac:chgData name="Dawn Webb" userId="df7a12a4bc4e52d9" providerId="LiveId" clId="{90730CB4-6D88-4DC7-A887-048AF1733825}" dt="2023-10-17T00:46:22.196" v="1500" actId="478"/>
          <ac:picMkLst>
            <pc:docMk/>
            <pc:sldMk cId="4025253910" sldId="276"/>
            <ac:picMk id="8" creationId="{00000000-0000-0000-0000-000000000000}"/>
          </ac:picMkLst>
        </pc:picChg>
        <pc:picChg chg="add mod">
          <ac:chgData name="Dawn Webb" userId="df7a12a4bc4e52d9" providerId="LiveId" clId="{90730CB4-6D88-4DC7-A887-048AF1733825}" dt="2023-10-17T01:12:41.462" v="1643" actId="1036"/>
          <ac:picMkLst>
            <pc:docMk/>
            <pc:sldMk cId="4025253910" sldId="276"/>
            <ac:picMk id="1026" creationId="{D0782A74-9484-A776-04F5-39F3F54EEA61}"/>
          </ac:picMkLst>
        </pc:picChg>
      </pc:sldChg>
      <pc:sldChg chg="addSp delSp modSp add mod">
        <pc:chgData name="Dawn Webb" userId="df7a12a4bc4e52d9" providerId="LiveId" clId="{90730CB4-6D88-4DC7-A887-048AF1733825}" dt="2023-10-17T00:57:36.592" v="1551" actId="1076"/>
        <pc:sldMkLst>
          <pc:docMk/>
          <pc:sldMk cId="2949046949" sldId="277"/>
        </pc:sldMkLst>
        <pc:spChg chg="add mod">
          <ac:chgData name="Dawn Webb" userId="df7a12a4bc4e52d9" providerId="LiveId" clId="{90730CB4-6D88-4DC7-A887-048AF1733825}" dt="2023-10-05T01:09:00.928" v="646" actId="14100"/>
          <ac:spMkLst>
            <pc:docMk/>
            <pc:sldMk cId="2949046949" sldId="277"/>
            <ac:spMk id="2" creationId="{3B6B6A10-D34C-62AD-1D04-27BFD4BA0EFF}"/>
          </ac:spMkLst>
        </pc:spChg>
        <pc:spChg chg="add del mod">
          <ac:chgData name="Dawn Webb" userId="df7a12a4bc4e52d9" providerId="LiveId" clId="{90730CB4-6D88-4DC7-A887-048AF1733825}" dt="2023-10-17T00:33:16.825" v="1440" actId="478"/>
          <ac:spMkLst>
            <pc:docMk/>
            <pc:sldMk cId="2949046949" sldId="277"/>
            <ac:spMk id="3" creationId="{4F7F73CC-B579-B963-3589-F85056744681}"/>
          </ac:spMkLst>
        </pc:spChg>
        <pc:spChg chg="mod">
          <ac:chgData name="Dawn Webb" userId="df7a12a4bc4e52d9" providerId="LiveId" clId="{90730CB4-6D88-4DC7-A887-048AF1733825}" dt="2023-10-17T00:55:24.494" v="1546" actId="1076"/>
          <ac:spMkLst>
            <pc:docMk/>
            <pc:sldMk cId="2949046949" sldId="277"/>
            <ac:spMk id="4" creationId="{00000000-0000-0000-0000-000000000000}"/>
          </ac:spMkLst>
        </pc:spChg>
        <pc:spChg chg="add mod">
          <ac:chgData name="Dawn Webb" userId="df7a12a4bc4e52d9" providerId="LiveId" clId="{90730CB4-6D88-4DC7-A887-048AF1733825}" dt="2023-10-17T00:33:13.314" v="1439" actId="20577"/>
          <ac:spMkLst>
            <pc:docMk/>
            <pc:sldMk cId="2949046949" sldId="277"/>
            <ac:spMk id="5" creationId="{CECE5BF1-E582-8C2C-F981-269D8C3C1395}"/>
          </ac:spMkLst>
        </pc:spChg>
        <pc:spChg chg="del">
          <ac:chgData name="Dawn Webb" userId="df7a12a4bc4e52d9" providerId="LiveId" clId="{90730CB4-6D88-4DC7-A887-048AF1733825}" dt="2023-10-05T00:27:45.176" v="272" actId="478"/>
          <ac:spMkLst>
            <pc:docMk/>
            <pc:sldMk cId="2949046949" sldId="277"/>
            <ac:spMk id="6" creationId="{3F9A00B4-50E3-FF12-7FD4-DA061CCDAC22}"/>
          </ac:spMkLst>
        </pc:spChg>
        <pc:spChg chg="del">
          <ac:chgData name="Dawn Webb" userId="df7a12a4bc4e52d9" providerId="LiveId" clId="{90730CB4-6D88-4DC7-A887-048AF1733825}" dt="2023-10-05T00:27:45.176" v="272" actId="478"/>
          <ac:spMkLst>
            <pc:docMk/>
            <pc:sldMk cId="2949046949" sldId="277"/>
            <ac:spMk id="10" creationId="{0ACFE14F-463C-B929-8F64-155B7F7BD6F6}"/>
          </ac:spMkLst>
        </pc:spChg>
        <pc:picChg chg="del">
          <ac:chgData name="Dawn Webb" userId="df7a12a4bc4e52d9" providerId="LiveId" clId="{90730CB4-6D88-4DC7-A887-048AF1733825}" dt="2023-10-17T00:46:40.805" v="1504" actId="478"/>
          <ac:picMkLst>
            <pc:docMk/>
            <pc:sldMk cId="2949046949" sldId="277"/>
            <ac:picMk id="8" creationId="{00000000-0000-0000-0000-000000000000}"/>
          </ac:picMkLst>
        </pc:picChg>
        <pc:picChg chg="add mod">
          <ac:chgData name="Dawn Webb" userId="df7a12a4bc4e52d9" providerId="LiveId" clId="{90730CB4-6D88-4DC7-A887-048AF1733825}" dt="2023-10-17T00:57:36.592" v="1551" actId="1076"/>
          <ac:picMkLst>
            <pc:docMk/>
            <pc:sldMk cId="2949046949" sldId="277"/>
            <ac:picMk id="2050" creationId="{211F4F8B-0CA6-736F-8DD9-18E8429ED87D}"/>
          </ac:picMkLst>
        </pc:picChg>
      </pc:sldChg>
      <pc:sldChg chg="addSp delSp modSp add mod">
        <pc:chgData name="Dawn Webb" userId="df7a12a4bc4e52d9" providerId="LiveId" clId="{90730CB4-6D88-4DC7-A887-048AF1733825}" dt="2023-10-17T01:13:38.956" v="1654" actId="1036"/>
        <pc:sldMkLst>
          <pc:docMk/>
          <pc:sldMk cId="757751491" sldId="278"/>
        </pc:sldMkLst>
        <pc:spChg chg="add mod">
          <ac:chgData name="Dawn Webb" userId="df7a12a4bc4e52d9" providerId="LiveId" clId="{90730CB4-6D88-4DC7-A887-048AF1733825}" dt="2023-10-17T01:04:41.842" v="1599" actId="948"/>
          <ac:spMkLst>
            <pc:docMk/>
            <pc:sldMk cId="757751491" sldId="278"/>
            <ac:spMk id="2" creationId="{74652FEC-7589-CF9D-CA57-AB9C43ECB38E}"/>
          </ac:spMkLst>
        </pc:spChg>
        <pc:spChg chg="add del mod">
          <ac:chgData name="Dawn Webb" userId="df7a12a4bc4e52d9" providerId="LiveId" clId="{90730CB4-6D88-4DC7-A887-048AF1733825}" dt="2023-10-17T00:33:39.230" v="1452" actId="478"/>
          <ac:spMkLst>
            <pc:docMk/>
            <pc:sldMk cId="757751491" sldId="278"/>
            <ac:spMk id="3" creationId="{31716C54-0F83-067F-66BF-AC7A0D43A695}"/>
          </ac:spMkLst>
        </pc:spChg>
        <pc:spChg chg="mod">
          <ac:chgData name="Dawn Webb" userId="df7a12a4bc4e52d9" providerId="LiveId" clId="{90730CB4-6D88-4DC7-A887-048AF1733825}" dt="2023-10-17T00:58:26.428" v="1555" actId="1076"/>
          <ac:spMkLst>
            <pc:docMk/>
            <pc:sldMk cId="757751491" sldId="278"/>
            <ac:spMk id="4" creationId="{00000000-0000-0000-0000-000000000000}"/>
          </ac:spMkLst>
        </pc:spChg>
        <pc:spChg chg="add mod">
          <ac:chgData name="Dawn Webb" userId="df7a12a4bc4e52d9" providerId="LiveId" clId="{90730CB4-6D88-4DC7-A887-048AF1733825}" dt="2023-10-17T00:33:37.094" v="1451" actId="20577"/>
          <ac:spMkLst>
            <pc:docMk/>
            <pc:sldMk cId="757751491" sldId="278"/>
            <ac:spMk id="5" creationId="{504D401F-51D7-C119-81E8-6A3471C33B25}"/>
          </ac:spMkLst>
        </pc:spChg>
        <pc:spChg chg="del">
          <ac:chgData name="Dawn Webb" userId="df7a12a4bc4e52d9" providerId="LiveId" clId="{90730CB4-6D88-4DC7-A887-048AF1733825}" dt="2023-10-05T00:31:56.842" v="354" actId="478"/>
          <ac:spMkLst>
            <pc:docMk/>
            <pc:sldMk cId="757751491" sldId="278"/>
            <ac:spMk id="6" creationId="{3F9A00B4-50E3-FF12-7FD4-DA061CCDAC22}"/>
          </ac:spMkLst>
        </pc:spChg>
        <pc:spChg chg="del">
          <ac:chgData name="Dawn Webb" userId="df7a12a4bc4e52d9" providerId="LiveId" clId="{90730CB4-6D88-4DC7-A887-048AF1733825}" dt="2023-10-05T00:31:56.842" v="354" actId="478"/>
          <ac:spMkLst>
            <pc:docMk/>
            <pc:sldMk cId="757751491" sldId="278"/>
            <ac:spMk id="10" creationId="{0ACFE14F-463C-B929-8F64-155B7F7BD6F6}"/>
          </ac:spMkLst>
        </pc:spChg>
        <pc:picChg chg="del">
          <ac:chgData name="Dawn Webb" userId="df7a12a4bc4e52d9" providerId="LiveId" clId="{90730CB4-6D88-4DC7-A887-048AF1733825}" dt="2023-10-17T00:46:52.879" v="1508" actId="478"/>
          <ac:picMkLst>
            <pc:docMk/>
            <pc:sldMk cId="757751491" sldId="278"/>
            <ac:picMk id="8" creationId="{00000000-0000-0000-0000-000000000000}"/>
          </ac:picMkLst>
        </pc:picChg>
        <pc:picChg chg="add mod">
          <ac:chgData name="Dawn Webb" userId="df7a12a4bc4e52d9" providerId="LiveId" clId="{90730CB4-6D88-4DC7-A887-048AF1733825}" dt="2023-10-17T01:13:38.956" v="1654" actId="1036"/>
          <ac:picMkLst>
            <pc:docMk/>
            <pc:sldMk cId="757751491" sldId="278"/>
            <ac:picMk id="3074" creationId="{2513CF66-033B-A081-2DD1-14BFAC0C5BEA}"/>
          </ac:picMkLst>
        </pc:picChg>
      </pc:sldChg>
      <pc:sldChg chg="addSp delSp modSp add mod">
        <pc:chgData name="Dawn Webb" userId="df7a12a4bc4e52d9" providerId="LiveId" clId="{90730CB4-6D88-4DC7-A887-048AF1733825}" dt="2023-10-17T01:14:19.215" v="1665" actId="1035"/>
        <pc:sldMkLst>
          <pc:docMk/>
          <pc:sldMk cId="590577199" sldId="279"/>
        </pc:sldMkLst>
        <pc:spChg chg="add mod">
          <ac:chgData name="Dawn Webb" userId="df7a12a4bc4e52d9" providerId="LiveId" clId="{90730CB4-6D88-4DC7-A887-048AF1733825}" dt="2023-10-17T01:11:52.621" v="1637" actId="14100"/>
          <ac:spMkLst>
            <pc:docMk/>
            <pc:sldMk cId="590577199" sldId="279"/>
            <ac:spMk id="2" creationId="{29CB673F-C238-2F63-21F1-95662AE098F1}"/>
          </ac:spMkLst>
        </pc:spChg>
        <pc:spChg chg="add del mod">
          <ac:chgData name="Dawn Webb" userId="df7a12a4bc4e52d9" providerId="LiveId" clId="{90730CB4-6D88-4DC7-A887-048AF1733825}" dt="2023-10-17T00:34:29.504" v="1474" actId="478"/>
          <ac:spMkLst>
            <pc:docMk/>
            <pc:sldMk cId="590577199" sldId="279"/>
            <ac:spMk id="3" creationId="{AE92F5EE-AB14-0DD7-43C4-8B83B776A364}"/>
          </ac:spMkLst>
        </pc:spChg>
        <pc:spChg chg="mod">
          <ac:chgData name="Dawn Webb" userId="df7a12a4bc4e52d9" providerId="LiveId" clId="{90730CB4-6D88-4DC7-A887-048AF1733825}" dt="2023-10-17T01:00:42.568" v="1568" actId="1076"/>
          <ac:spMkLst>
            <pc:docMk/>
            <pc:sldMk cId="590577199" sldId="279"/>
            <ac:spMk id="4" creationId="{00000000-0000-0000-0000-000000000000}"/>
          </ac:spMkLst>
        </pc:spChg>
        <pc:spChg chg="add mod">
          <ac:chgData name="Dawn Webb" userId="df7a12a4bc4e52d9" providerId="LiveId" clId="{90730CB4-6D88-4DC7-A887-048AF1733825}" dt="2023-10-17T00:34:14.816" v="1473" actId="20577"/>
          <ac:spMkLst>
            <pc:docMk/>
            <pc:sldMk cId="590577199" sldId="279"/>
            <ac:spMk id="5" creationId="{49F61D81-72DD-D1B4-61B3-86C0552A544C}"/>
          </ac:spMkLst>
        </pc:spChg>
        <pc:spChg chg="del">
          <ac:chgData name="Dawn Webb" userId="df7a12a4bc4e52d9" providerId="LiveId" clId="{90730CB4-6D88-4DC7-A887-048AF1733825}" dt="2023-10-05T00:32:18.396" v="365" actId="478"/>
          <ac:spMkLst>
            <pc:docMk/>
            <pc:sldMk cId="590577199" sldId="279"/>
            <ac:spMk id="6" creationId="{3F9A00B4-50E3-FF12-7FD4-DA061CCDAC22}"/>
          </ac:spMkLst>
        </pc:spChg>
        <pc:spChg chg="del">
          <ac:chgData name="Dawn Webb" userId="df7a12a4bc4e52d9" providerId="LiveId" clId="{90730CB4-6D88-4DC7-A887-048AF1733825}" dt="2023-10-05T00:32:18.396" v="365" actId="478"/>
          <ac:spMkLst>
            <pc:docMk/>
            <pc:sldMk cId="590577199" sldId="279"/>
            <ac:spMk id="10" creationId="{0ACFE14F-463C-B929-8F64-155B7F7BD6F6}"/>
          </ac:spMkLst>
        </pc:spChg>
        <pc:picChg chg="del">
          <ac:chgData name="Dawn Webb" userId="df7a12a4bc4e52d9" providerId="LiveId" clId="{90730CB4-6D88-4DC7-A887-048AF1733825}" dt="2023-10-17T00:46:59.083" v="1509" actId="478"/>
          <ac:picMkLst>
            <pc:docMk/>
            <pc:sldMk cId="590577199" sldId="279"/>
            <ac:picMk id="8" creationId="{00000000-0000-0000-0000-000000000000}"/>
          </ac:picMkLst>
        </pc:picChg>
        <pc:picChg chg="add del mod">
          <ac:chgData name="Dawn Webb" userId="df7a12a4bc4e52d9" providerId="LiveId" clId="{90730CB4-6D88-4DC7-A887-048AF1733825}" dt="2023-10-17T01:00:53.635" v="1575" actId="478"/>
          <ac:picMkLst>
            <pc:docMk/>
            <pc:sldMk cId="590577199" sldId="279"/>
            <ac:picMk id="4098" creationId="{63E2EB5F-07FE-752E-1B03-9B751016FFF3}"/>
          </ac:picMkLst>
        </pc:picChg>
        <pc:picChg chg="add mod">
          <ac:chgData name="Dawn Webb" userId="df7a12a4bc4e52d9" providerId="LiveId" clId="{90730CB4-6D88-4DC7-A887-048AF1733825}" dt="2023-10-17T01:14:19.215" v="1665" actId="1035"/>
          <ac:picMkLst>
            <pc:docMk/>
            <pc:sldMk cId="590577199" sldId="279"/>
            <ac:picMk id="4100" creationId="{4F76521D-0AD8-040E-BACC-2E4188CB9A55}"/>
          </ac:picMkLst>
        </pc:picChg>
      </pc:sldChg>
      <pc:sldChg chg="addSp delSp modSp add mod">
        <pc:chgData name="Dawn Webb" userId="df7a12a4bc4e52d9" providerId="LiveId" clId="{90730CB4-6D88-4DC7-A887-048AF1733825}" dt="2023-10-17T01:24:07.117" v="1743" actId="14100"/>
        <pc:sldMkLst>
          <pc:docMk/>
          <pc:sldMk cId="2543676428" sldId="280"/>
        </pc:sldMkLst>
        <pc:spChg chg="mod">
          <ac:chgData name="Dawn Webb" userId="df7a12a4bc4e52d9" providerId="LiveId" clId="{90730CB4-6D88-4DC7-A887-048AF1733825}" dt="2023-10-05T01:25:17.503" v="1139" actId="1076"/>
          <ac:spMkLst>
            <pc:docMk/>
            <pc:sldMk cId="2543676428" sldId="280"/>
            <ac:spMk id="2" creationId="{29CB673F-C238-2F63-21F1-95662AE098F1}"/>
          </ac:spMkLst>
        </pc:spChg>
        <pc:spChg chg="del mod">
          <ac:chgData name="Dawn Webb" userId="df7a12a4bc4e52d9" providerId="LiveId" clId="{90730CB4-6D88-4DC7-A887-048AF1733825}" dt="2023-10-05T23:37:41.341" v="1276" actId="478"/>
          <ac:spMkLst>
            <pc:docMk/>
            <pc:sldMk cId="2543676428" sldId="280"/>
            <ac:spMk id="3" creationId="{AE92F5EE-AB14-0DD7-43C4-8B83B776A364}"/>
          </ac:spMkLst>
        </pc:spChg>
        <pc:spChg chg="add mod">
          <ac:chgData name="Dawn Webb" userId="df7a12a4bc4e52d9" providerId="LiveId" clId="{90730CB4-6D88-4DC7-A887-048AF1733825}" dt="2023-10-17T00:34:37.748" v="1479" actId="20577"/>
          <ac:spMkLst>
            <pc:docMk/>
            <pc:sldMk cId="2543676428" sldId="280"/>
            <ac:spMk id="3" creationId="{CE0DD525-2F2B-71E2-53FE-954185423899}"/>
          </ac:spMkLst>
        </pc:spChg>
        <pc:spChg chg="mod">
          <ac:chgData name="Dawn Webb" userId="df7a12a4bc4e52d9" providerId="LiveId" clId="{90730CB4-6D88-4DC7-A887-048AF1733825}" dt="2023-10-05T01:22:19.893" v="867" actId="20577"/>
          <ac:spMkLst>
            <pc:docMk/>
            <pc:sldMk cId="2543676428" sldId="280"/>
            <ac:spMk id="4" creationId="{00000000-0000-0000-0000-000000000000}"/>
          </ac:spMkLst>
        </pc:spChg>
        <pc:spChg chg="add mod">
          <ac:chgData name="Dawn Webb" userId="df7a12a4bc4e52d9" providerId="LiveId" clId="{90730CB4-6D88-4DC7-A887-048AF1733825}" dt="2023-10-17T01:24:07.117" v="1743" actId="14100"/>
          <ac:spMkLst>
            <pc:docMk/>
            <pc:sldMk cId="2543676428" sldId="280"/>
            <ac:spMk id="5" creationId="{345702F8-AA77-D874-0D00-8C952C562D73}"/>
          </ac:spMkLst>
        </pc:spChg>
        <pc:spChg chg="add del mod">
          <ac:chgData name="Dawn Webb" userId="df7a12a4bc4e52d9" providerId="LiveId" clId="{90730CB4-6D88-4DC7-A887-048AF1733825}" dt="2023-10-17T00:34:40.232" v="1480" actId="478"/>
          <ac:spMkLst>
            <pc:docMk/>
            <pc:sldMk cId="2543676428" sldId="280"/>
            <ac:spMk id="6" creationId="{CDBD73A6-5274-E9DA-2CE8-20F9EA1FAC4A}"/>
          </ac:spMkLst>
        </pc:spChg>
        <pc:picChg chg="del">
          <ac:chgData name="Dawn Webb" userId="df7a12a4bc4e52d9" providerId="LiveId" clId="{90730CB4-6D88-4DC7-A887-048AF1733825}" dt="2023-10-17T00:47:01.890" v="1510" actId="478"/>
          <ac:picMkLst>
            <pc:docMk/>
            <pc:sldMk cId="2543676428" sldId="280"/>
            <ac:picMk id="8" creationId="{00000000-0000-0000-0000-000000000000}"/>
          </ac:picMkLst>
        </pc:picChg>
        <pc:picChg chg="add mod">
          <ac:chgData name="Dawn Webb" userId="df7a12a4bc4e52d9" providerId="LiveId" clId="{90730CB4-6D88-4DC7-A887-048AF1733825}" dt="2023-10-17T01:17:39.541" v="1729"/>
          <ac:picMkLst>
            <pc:docMk/>
            <pc:sldMk cId="2543676428" sldId="280"/>
            <ac:picMk id="9" creationId="{B842E5DF-508B-ED88-D5C6-CFF961F0D9B1}"/>
          </ac:picMkLst>
        </pc:picChg>
        <pc:picChg chg="add mod">
          <ac:chgData name="Dawn Webb" userId="df7a12a4bc4e52d9" providerId="LiveId" clId="{90730CB4-6D88-4DC7-A887-048AF1733825}" dt="2023-10-17T01:16:40.973" v="1722" actId="207"/>
          <ac:picMkLst>
            <pc:docMk/>
            <pc:sldMk cId="2543676428" sldId="280"/>
            <ac:picMk id="10" creationId="{C45E2E78-B24B-F981-58BD-9CCBBA99DE3F}"/>
          </ac:picMkLst>
        </pc:picChg>
        <pc:picChg chg="add mod">
          <ac:chgData name="Dawn Webb" userId="df7a12a4bc4e52d9" providerId="LiveId" clId="{90730CB4-6D88-4DC7-A887-048AF1733825}" dt="2023-10-17T01:23:00.939" v="1740"/>
          <ac:picMkLst>
            <pc:docMk/>
            <pc:sldMk cId="2543676428" sldId="280"/>
            <ac:picMk id="11" creationId="{E07F3266-97BC-A6BE-FCE6-6CB38E13691C}"/>
          </ac:picMkLst>
        </pc:picChg>
        <pc:picChg chg="add mod">
          <ac:chgData name="Dawn Webb" userId="df7a12a4bc4e52d9" providerId="LiveId" clId="{90730CB4-6D88-4DC7-A887-048AF1733825}" dt="2023-10-17T01:24:00.529" v="1742"/>
          <ac:picMkLst>
            <pc:docMk/>
            <pc:sldMk cId="2543676428" sldId="280"/>
            <ac:picMk id="12" creationId="{DC658430-03D1-E19E-9FE8-C360942557B3}"/>
          </ac:picMkLst>
        </pc:picChg>
        <pc:picChg chg="add mod">
          <ac:chgData name="Dawn Webb" userId="df7a12a4bc4e52d9" providerId="LiveId" clId="{90730CB4-6D88-4DC7-A887-048AF1733825}" dt="2023-10-17T01:23:25.510" v="1741"/>
          <ac:picMkLst>
            <pc:docMk/>
            <pc:sldMk cId="2543676428" sldId="280"/>
            <ac:picMk id="13" creationId="{C4572DE7-FB9B-815B-9A9B-2231E8B59420}"/>
          </ac:picMkLst>
        </pc:picChg>
        <pc:picChg chg="add del mod">
          <ac:chgData name="Dawn Webb" userId="df7a12a4bc4e52d9" providerId="LiveId" clId="{90730CB4-6D88-4DC7-A887-048AF1733825}" dt="2023-10-17T01:22:27.053" v="1739" actId="478"/>
          <ac:picMkLst>
            <pc:docMk/>
            <pc:sldMk cId="2543676428" sldId="280"/>
            <ac:picMk id="6146" creationId="{53BEC82A-6712-1CE6-4F63-084E3052962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E90F21-0737-4BE5-B598-2E22E86A0091}" type="datetimeFigureOut">
              <a:rPr lang="en-US" smtClean="0"/>
              <a:t>10/16/2023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2BC2F5-08D0-4257-A133-1196D2D4E230}" type="slidenum">
              <a:rPr lang="en-US" smtClean="0"/>
              <a:t>‹#›</a:t>
            </a:fld>
            <a:endParaRPr lang="en-US"/>
          </a:p>
        </p:txBody>
      </p:sp>
    </p:spTree>
    <p:extLst>
      <p:ext uri="{BB962C8B-B14F-4D97-AF65-F5344CB8AC3E}">
        <p14:creationId xmlns:p14="http://schemas.microsoft.com/office/powerpoint/2010/main" val="910871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Are guests greeted warmly and introduced to officers and members? Are guest books and name tags provided? Are guests invited to address the club? Are guests invited to join?</a:t>
            </a:r>
          </a:p>
        </p:txBody>
      </p:sp>
      <p:sp>
        <p:nvSpPr>
          <p:cNvPr id="4" name="Slide Number Placeholder 3"/>
          <p:cNvSpPr>
            <a:spLocks noGrp="1"/>
          </p:cNvSpPr>
          <p:nvPr>
            <p:ph type="sldNum" sz="quarter" idx="10"/>
          </p:nvPr>
        </p:nvSpPr>
        <p:spPr/>
        <p:txBody>
          <a:bodyPr/>
          <a:lstStyle/>
          <a:p>
            <a:fld id="{EA2BC2F5-08D0-4257-A133-1196D2D4E230}" type="slidenum">
              <a:rPr lang="en-US" smtClean="0"/>
              <a:t>7</a:t>
            </a:fld>
            <a:endParaRPr lang="en-US"/>
          </a:p>
        </p:txBody>
      </p:sp>
    </p:spTree>
    <p:extLst>
      <p:ext uri="{BB962C8B-B14F-4D97-AF65-F5344CB8AC3E}">
        <p14:creationId xmlns:p14="http://schemas.microsoft.com/office/powerpoint/2010/main" val="2657287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Professionally arranged meeting location. Convenient meeting location.</a:t>
            </a:r>
          </a:p>
        </p:txBody>
      </p:sp>
      <p:sp>
        <p:nvSpPr>
          <p:cNvPr id="4" name="Slide Number Placeholder 3"/>
          <p:cNvSpPr>
            <a:spLocks noGrp="1"/>
          </p:cNvSpPr>
          <p:nvPr>
            <p:ph type="sldNum" sz="quarter" idx="10"/>
          </p:nvPr>
        </p:nvSpPr>
        <p:spPr/>
        <p:txBody>
          <a:bodyPr/>
          <a:lstStyle/>
          <a:p>
            <a:fld id="{EA2BC2F5-08D0-4257-A133-1196D2D4E230}" type="slidenum">
              <a:rPr lang="en-US" smtClean="0"/>
              <a:t>8</a:t>
            </a:fld>
            <a:endParaRPr lang="en-US"/>
          </a:p>
        </p:txBody>
      </p:sp>
    </p:spTree>
    <p:extLst>
      <p:ext uri="{BB962C8B-B14F-4D97-AF65-F5344CB8AC3E}">
        <p14:creationId xmlns:p14="http://schemas.microsoft.com/office/powerpoint/2010/main" val="2117044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Guests greeted warmly. Enjoyable, educational meetings. Regularly-scheduled social events. Participation in area, district, and International events. Inter-Club events. Club newsletter and / or website-updated regularly?</a:t>
            </a:r>
          </a:p>
        </p:txBody>
      </p:sp>
      <p:sp>
        <p:nvSpPr>
          <p:cNvPr id="4" name="Slide Number Placeholder 3"/>
          <p:cNvSpPr>
            <a:spLocks noGrp="1"/>
          </p:cNvSpPr>
          <p:nvPr>
            <p:ph type="sldNum" sz="quarter" idx="10"/>
          </p:nvPr>
        </p:nvSpPr>
        <p:spPr/>
        <p:txBody>
          <a:bodyPr/>
          <a:lstStyle/>
          <a:p>
            <a:fld id="{EA2BC2F5-08D0-4257-A133-1196D2D4E230}" type="slidenum">
              <a:rPr lang="en-US" smtClean="0"/>
              <a:t>11</a:t>
            </a:fld>
            <a:endParaRPr lang="en-US"/>
          </a:p>
        </p:txBody>
      </p:sp>
    </p:spTree>
    <p:extLst>
      <p:ext uri="{BB962C8B-B14F-4D97-AF65-F5344CB8AC3E}">
        <p14:creationId xmlns:p14="http://schemas.microsoft.com/office/powerpoint/2010/main" val="1688645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Club has 20 or more members. Members are retained. Promotion in club’s organization or community.</a:t>
            </a:r>
          </a:p>
          <a:p>
            <a:r>
              <a:rPr lang="en-US" dirty="0"/>
              <a:t>Club programs are varied and exciting.</a:t>
            </a:r>
          </a:p>
          <a:p>
            <a:r>
              <a:rPr lang="en-US" dirty="0"/>
              <a:t>Toastmasters sponsoring new members are recognized.</a:t>
            </a:r>
          </a:p>
          <a:p>
            <a:r>
              <a:rPr lang="en-US" dirty="0"/>
              <a:t>Regular membership building programs.</a:t>
            </a:r>
          </a:p>
        </p:txBody>
      </p:sp>
      <p:sp>
        <p:nvSpPr>
          <p:cNvPr id="4" name="Slide Number Placeholder 3"/>
          <p:cNvSpPr>
            <a:spLocks noGrp="1"/>
          </p:cNvSpPr>
          <p:nvPr>
            <p:ph type="sldNum" sz="quarter" idx="10"/>
          </p:nvPr>
        </p:nvSpPr>
        <p:spPr/>
        <p:txBody>
          <a:bodyPr/>
          <a:lstStyle/>
          <a:p>
            <a:fld id="{EA2BC2F5-08D0-4257-A133-1196D2D4E230}" type="slidenum">
              <a:rPr lang="en-US" smtClean="0"/>
              <a:t>14</a:t>
            </a:fld>
            <a:endParaRPr lang="en-US"/>
          </a:p>
        </p:txBody>
      </p:sp>
    </p:spTree>
    <p:extLst>
      <p:ext uri="{BB962C8B-B14F-4D97-AF65-F5344CB8AC3E}">
        <p14:creationId xmlns:p14="http://schemas.microsoft.com/office/powerpoint/2010/main" val="284913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28900FF2-F94D-4A74-8617-111B98404934}" type="datetime1">
              <a:rPr lang="en-US" smtClean="0"/>
              <a:t>10/16/2023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7118DB1-635A-4BC4-925D-581B9B75FCE1}"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AE196FA-461D-4B04-96C3-D6936994CC53}" type="datetime1">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118DB1-635A-4BC4-925D-581B9B75FCE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7118DB1-635A-4BC4-925D-581B9B75FCE1}"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615FF9C-51CE-4FD1-9A71-65F3EA79B5C9}" type="datetime1">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D92F1AD0-D5BF-4297-9889-4C2F15B97143}" type="datetime1">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7118DB1-635A-4BC4-925D-581B9B75FCE1}"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766324B1-6D28-4B15-A1AB-8662DD59749B}" type="datetime1">
              <a:rPr lang="en-US" smtClean="0"/>
              <a:t>10/16/2023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7118DB1-635A-4BC4-925D-581B9B75FCE1}"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a:t>Click to edit Master title style</a:t>
            </a:r>
          </a:p>
        </p:txBody>
      </p:sp>
      <p:sp>
        <p:nvSpPr>
          <p:cNvPr id="5" name="Date Placeholder 4"/>
          <p:cNvSpPr>
            <a:spLocks noGrp="1"/>
          </p:cNvSpPr>
          <p:nvPr>
            <p:ph type="dt" sz="half" idx="10"/>
          </p:nvPr>
        </p:nvSpPr>
        <p:spPr>
          <a:xfrm>
            <a:off x="5791200" y="6409944"/>
            <a:ext cx="3044952" cy="365760"/>
          </a:xfrm>
        </p:spPr>
        <p:txBody>
          <a:bodyPr/>
          <a:lstStyle/>
          <a:p>
            <a:fld id="{6BC0032A-C661-4B68-95DF-D84B8AB779B9}" type="datetime1">
              <a:rPr lang="en-US" smtClean="0"/>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118DB1-635A-4BC4-925D-581B9B75FCE1}"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7833C416-141B-4BE5-B24E-DC2DF4A8802C}" type="datetime1">
              <a:rPr lang="en-US" smtClean="0"/>
              <a:t>10/16/2023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7118DB1-635A-4BC4-925D-581B9B75FCE1}" type="slidenum">
              <a:rPr lang="en-US" smtClean="0"/>
              <a:t>‹#›</a:t>
            </a:fld>
            <a:endParaRPr lang="en-US"/>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835EDC6-006C-4D55-B4CC-38F1240F32BF}" type="datetime1">
              <a:rPr lang="en-US" smtClean="0"/>
              <a:t>10/16/2023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7118DB1-635A-4BC4-925D-581B9B75FCE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D2C186E-C272-4A9F-AE68-5DAFB56D269D}" type="datetime1">
              <a:rPr lang="en-US" smtClean="0"/>
              <a:t>10/16/2023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7118DB1-635A-4BC4-925D-581B9B75FC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7118DB1-635A-4BC4-925D-581B9B75FCE1}"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AB44642-106D-446D-B397-1D96F6B6F73F}" type="datetime1">
              <a:rPr lang="en-US" smtClean="0"/>
              <a:t>10/16/2023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7118DB1-635A-4BC4-925D-581B9B75FCE1}"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0811D3C-2E87-4A52-B4AC-A75666570308}" type="datetime1">
              <a:rPr lang="en-US" smtClean="0"/>
              <a:t>10/16/2023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E57513D-8C10-499E-90D5-62623D0B95BF}" type="datetime1">
              <a:rPr lang="en-US" smtClean="0"/>
              <a:t>10/16/2023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7118DB1-635A-4BC4-925D-581B9B75FCE1}"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5.jpg"/><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27.png"/><Relationship Id="rId10" Type="http://schemas.microsoft.com/office/2007/relationships/hdphoto" Target="../media/hdphoto4.wdp"/><Relationship Id="rId4" Type="http://schemas.openxmlformats.org/officeDocument/2006/relationships/image" Target="../media/image17.jpeg"/><Relationship Id="rId9"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library.cdsconsulting.coop/author/michaelmccary/"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8.jp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943100" y="2895600"/>
            <a:ext cx="5715000" cy="1752600"/>
          </a:xfrm>
        </p:spPr>
        <p:txBody>
          <a:bodyPr>
            <a:normAutofit fontScale="85000" lnSpcReduction="20000"/>
          </a:bodyPr>
          <a:lstStyle/>
          <a:p>
            <a:r>
              <a:rPr lang="en-US" dirty="0"/>
              <a:t>Presented by</a:t>
            </a:r>
          </a:p>
          <a:p>
            <a:r>
              <a:rPr lang="en-US" dirty="0"/>
              <a:t> </a:t>
            </a:r>
            <a:r>
              <a:rPr lang="en-US" sz="2400" dirty="0"/>
              <a:t>DEB LEE, DTM, PDG</a:t>
            </a:r>
          </a:p>
          <a:p>
            <a:r>
              <a:rPr lang="en-US" sz="2400" dirty="0"/>
              <a:t>DAWN WEBB, DTM</a:t>
            </a:r>
          </a:p>
          <a:p>
            <a:r>
              <a:rPr lang="en-US" sz="2400" dirty="0"/>
              <a:t>Joyce morant, MS5, DL5, VC2</a:t>
            </a:r>
          </a:p>
          <a:p>
            <a:endParaRPr lang="en-US" dirty="0"/>
          </a:p>
          <a:p>
            <a:r>
              <a:rPr lang="en-US" dirty="0"/>
              <a:t>October 18,2023</a:t>
            </a:r>
          </a:p>
        </p:txBody>
      </p:sp>
      <p:sp>
        <p:nvSpPr>
          <p:cNvPr id="2" name="Title 1"/>
          <p:cNvSpPr>
            <a:spLocks noGrp="1"/>
          </p:cNvSpPr>
          <p:nvPr>
            <p:ph type="ctrTitle"/>
          </p:nvPr>
        </p:nvSpPr>
        <p:spPr/>
        <p:txBody>
          <a:bodyPr/>
          <a:lstStyle/>
          <a:p>
            <a:r>
              <a:rPr lang="en-US" sz="5400" dirty="0"/>
              <a:t>Moments of Truth</a:t>
            </a:r>
            <a:br>
              <a:rPr lang="en-US" dirty="0"/>
            </a:br>
            <a:endParaRPr lang="en-US" dirty="0"/>
          </a:p>
        </p:txBody>
      </p:sp>
      <p:sp>
        <p:nvSpPr>
          <p:cNvPr id="5" name="Slide Number Placeholder 4"/>
          <p:cNvSpPr>
            <a:spLocks noGrp="1"/>
          </p:cNvSpPr>
          <p:nvPr>
            <p:ph type="sldNum" sz="quarter" idx="12"/>
          </p:nvPr>
        </p:nvSpPr>
        <p:spPr/>
        <p:txBody>
          <a:bodyPr/>
          <a:lstStyle/>
          <a:p>
            <a:fld id="{17118DB1-635A-4BC4-925D-581B9B75FCE1}" type="slidenum">
              <a:rPr lang="en-US" smtClean="0"/>
              <a:t>1</a:t>
            </a:fld>
            <a:endParaRPr lang="en-US"/>
          </a:p>
        </p:txBody>
      </p:sp>
      <p:pic>
        <p:nvPicPr>
          <p:cNvPr id="3" name="Picture 2">
            <a:extLst>
              <a:ext uri="{FF2B5EF4-FFF2-40B4-BE49-F238E27FC236}">
                <a16:creationId xmlns:a16="http://schemas.microsoft.com/office/drawing/2014/main" id="{A98BAA61-7954-A8D0-593B-F37DB90F68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09533" y="5029200"/>
            <a:ext cx="1139399" cy="995741"/>
          </a:xfrm>
          <a:prstGeom prst="rect">
            <a:avLst/>
          </a:prstGeom>
        </p:spPr>
      </p:pic>
    </p:spTree>
    <p:extLst>
      <p:ext uri="{BB962C8B-B14F-4D97-AF65-F5344CB8AC3E}">
        <p14:creationId xmlns:p14="http://schemas.microsoft.com/office/powerpoint/2010/main" val="931037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Membership Orientation</a:t>
            </a:r>
          </a:p>
        </p:txBody>
      </p:sp>
      <p:sp>
        <p:nvSpPr>
          <p:cNvPr id="5" name="Content Placeholder 4"/>
          <p:cNvSpPr>
            <a:spLocks noGrp="1"/>
          </p:cNvSpPr>
          <p:nvPr>
            <p:ph sz="half" idx="1"/>
          </p:nvPr>
        </p:nvSpPr>
        <p:spPr>
          <a:xfrm>
            <a:off x="244288" y="1534958"/>
            <a:ext cx="4327712" cy="4681728"/>
          </a:xfrm>
        </p:spPr>
        <p:txBody>
          <a:bodyPr>
            <a:noAutofit/>
          </a:bodyPr>
          <a:lstStyle/>
          <a:p>
            <a:pPr>
              <a:spcAft>
                <a:spcPts val="1200"/>
              </a:spcAft>
            </a:pPr>
            <a:r>
              <a:rPr lang="en-US" dirty="0"/>
              <a:t>Formal induction, name tag, presentation of pin</a:t>
            </a:r>
          </a:p>
          <a:p>
            <a:pPr>
              <a:spcAft>
                <a:spcPts val="1200"/>
              </a:spcAft>
            </a:pPr>
            <a:r>
              <a:rPr lang="en-US" dirty="0"/>
              <a:t>Assignment of mentor</a:t>
            </a:r>
          </a:p>
          <a:p>
            <a:pPr>
              <a:spcAft>
                <a:spcPts val="1200"/>
              </a:spcAft>
            </a:pPr>
            <a:r>
              <a:rPr lang="en-US" dirty="0"/>
              <a:t>Education and recognition programs discussed</a:t>
            </a:r>
          </a:p>
          <a:p>
            <a:pPr>
              <a:spcAft>
                <a:spcPts val="1200"/>
              </a:spcAft>
            </a:pPr>
            <a:r>
              <a:rPr lang="en-US" dirty="0"/>
              <a:t>Learning needs assessed</a:t>
            </a:r>
          </a:p>
          <a:p>
            <a:r>
              <a:rPr lang="en-US" dirty="0"/>
              <a:t>Speaking role(s) assigned</a:t>
            </a:r>
          </a:p>
          <a:p>
            <a:r>
              <a:rPr lang="en-US" dirty="0"/>
              <a:t>Club activities</a:t>
            </a: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38800" y="1828800"/>
            <a:ext cx="2334768" cy="3502152"/>
          </a:xfrm>
        </p:spPr>
      </p:pic>
      <p:sp>
        <p:nvSpPr>
          <p:cNvPr id="7" name="Slide Number Placeholder 6"/>
          <p:cNvSpPr>
            <a:spLocks noGrp="1"/>
          </p:cNvSpPr>
          <p:nvPr>
            <p:ph type="sldNum" sz="quarter" idx="12"/>
          </p:nvPr>
        </p:nvSpPr>
        <p:spPr/>
        <p:txBody>
          <a:bodyPr/>
          <a:lstStyle/>
          <a:p>
            <a:fld id="{17118DB1-635A-4BC4-925D-581B9B75FCE1}" type="slidenum">
              <a:rPr lang="en-US" smtClean="0"/>
              <a:t>10</a:t>
            </a:fld>
            <a:endParaRPr lang="en-US"/>
          </a:p>
        </p:txBody>
      </p:sp>
      <p:sp>
        <p:nvSpPr>
          <p:cNvPr id="6" name="TextBox 5">
            <a:extLst>
              <a:ext uri="{FF2B5EF4-FFF2-40B4-BE49-F238E27FC236}">
                <a16:creationId xmlns:a16="http://schemas.microsoft.com/office/drawing/2014/main" id="{57F66E47-96E5-1362-D06A-4970A62E79F5}"/>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DEB</a:t>
            </a:r>
          </a:p>
        </p:txBody>
      </p:sp>
    </p:spTree>
    <p:extLst>
      <p:ext uri="{BB962C8B-B14F-4D97-AF65-F5344CB8AC3E}">
        <p14:creationId xmlns:p14="http://schemas.microsoft.com/office/powerpoint/2010/main" val="380818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Fellowship, Variety, and Communication</a:t>
            </a:r>
          </a:p>
        </p:txBody>
      </p:sp>
      <p:sp>
        <p:nvSpPr>
          <p:cNvPr id="5" name="Content Placeholder 4"/>
          <p:cNvSpPr>
            <a:spLocks noGrp="1"/>
          </p:cNvSpPr>
          <p:nvPr>
            <p:ph sz="half" idx="1"/>
          </p:nvPr>
        </p:nvSpPr>
        <p:spPr>
          <a:xfrm>
            <a:off x="301752" y="1371600"/>
            <a:ext cx="4041648" cy="4681728"/>
          </a:xfrm>
        </p:spPr>
        <p:txBody>
          <a:bodyPr>
            <a:normAutofit/>
          </a:bodyPr>
          <a:lstStyle/>
          <a:p>
            <a:r>
              <a:rPr lang="en-US" sz="3200" dirty="0"/>
              <a:t>What Does Your Club Do to Make Meetings Fun?</a:t>
            </a:r>
          </a:p>
        </p:txBody>
      </p:sp>
      <p:sp>
        <p:nvSpPr>
          <p:cNvPr id="7" name="Slide Number Placeholder 6"/>
          <p:cNvSpPr>
            <a:spLocks noGrp="1"/>
          </p:cNvSpPr>
          <p:nvPr>
            <p:ph type="sldNum" sz="quarter" idx="12"/>
          </p:nvPr>
        </p:nvSpPr>
        <p:spPr/>
        <p:txBody>
          <a:bodyPr/>
          <a:lstStyle/>
          <a:p>
            <a:fld id="{17118DB1-635A-4BC4-925D-581B9B75FCE1}" type="slidenum">
              <a:rPr lang="en-US" smtClean="0"/>
              <a:t>11</a:t>
            </a:fld>
            <a:endParaRPr lang="en-US"/>
          </a:p>
        </p:txBody>
      </p:sp>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388768" y="1623456"/>
            <a:ext cx="2078832" cy="2078832"/>
          </a:xfr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7532" y="3930776"/>
            <a:ext cx="2919587" cy="163182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543" y="3266874"/>
            <a:ext cx="3530065" cy="1941536"/>
          </a:xfrm>
          <a:prstGeom prst="rect">
            <a:avLst/>
          </a:prstGeom>
        </p:spPr>
      </p:pic>
      <p:sp>
        <p:nvSpPr>
          <p:cNvPr id="6" name="TextBox 5">
            <a:extLst>
              <a:ext uri="{FF2B5EF4-FFF2-40B4-BE49-F238E27FC236}">
                <a16:creationId xmlns:a16="http://schemas.microsoft.com/office/drawing/2014/main" id="{9A67C8C2-7F3E-5479-918F-6E815A52A4C0}"/>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DEB</a:t>
            </a:r>
          </a:p>
        </p:txBody>
      </p:sp>
    </p:spTree>
    <p:extLst>
      <p:ext uri="{BB962C8B-B14F-4D97-AF65-F5344CB8AC3E}">
        <p14:creationId xmlns:p14="http://schemas.microsoft.com/office/powerpoint/2010/main" val="3011975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Program Planning and Meeting Organization</a:t>
            </a:r>
          </a:p>
        </p:txBody>
      </p:sp>
      <p:sp>
        <p:nvSpPr>
          <p:cNvPr id="5" name="Content Placeholder 4"/>
          <p:cNvSpPr>
            <a:spLocks noGrp="1"/>
          </p:cNvSpPr>
          <p:nvPr>
            <p:ph sz="half" idx="1"/>
          </p:nvPr>
        </p:nvSpPr>
        <p:spPr>
          <a:xfrm>
            <a:off x="152400" y="1371600"/>
            <a:ext cx="4191000" cy="4681728"/>
          </a:xfrm>
        </p:spPr>
        <p:txBody>
          <a:bodyPr>
            <a:noAutofit/>
          </a:bodyPr>
          <a:lstStyle/>
          <a:p>
            <a:r>
              <a:rPr lang="en-US" sz="2600" dirty="0"/>
              <a:t>Agenda publicized in advance</a:t>
            </a:r>
          </a:p>
          <a:p>
            <a:r>
              <a:rPr lang="en-US" sz="2600" dirty="0"/>
              <a:t>Members are prepared</a:t>
            </a:r>
          </a:p>
          <a:p>
            <a:r>
              <a:rPr lang="en-US" sz="2600" dirty="0"/>
              <a:t>All projects are manual projects</a:t>
            </a:r>
          </a:p>
          <a:p>
            <a:r>
              <a:rPr lang="en-US" sz="2600" dirty="0"/>
              <a:t>Meetings start and end on time</a:t>
            </a:r>
          </a:p>
          <a:p>
            <a:r>
              <a:rPr lang="en-US" sz="2600" dirty="0"/>
              <a:t>Creative Table Topics</a:t>
            </a:r>
          </a:p>
          <a:p>
            <a:r>
              <a:rPr lang="en-US" sz="2600" dirty="0"/>
              <a:t>Positive and helpful evaluations</a:t>
            </a:r>
          </a:p>
        </p:txBody>
      </p:sp>
      <p:pic>
        <p:nvPicPr>
          <p:cNvPr id="2" name="Content Placeholder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1600" y="1752599"/>
            <a:ext cx="3225661" cy="3468453"/>
          </a:xfrm>
        </p:spPr>
      </p:pic>
      <p:sp>
        <p:nvSpPr>
          <p:cNvPr id="7" name="Slide Number Placeholder 6"/>
          <p:cNvSpPr>
            <a:spLocks noGrp="1"/>
          </p:cNvSpPr>
          <p:nvPr>
            <p:ph type="sldNum" sz="quarter" idx="12"/>
          </p:nvPr>
        </p:nvSpPr>
        <p:spPr/>
        <p:txBody>
          <a:bodyPr/>
          <a:lstStyle/>
          <a:p>
            <a:fld id="{17118DB1-635A-4BC4-925D-581B9B75FCE1}" type="slidenum">
              <a:rPr lang="en-US" smtClean="0"/>
              <a:t>12</a:t>
            </a:fld>
            <a:endParaRPr lang="en-US"/>
          </a:p>
        </p:txBody>
      </p:sp>
      <p:sp>
        <p:nvSpPr>
          <p:cNvPr id="9" name="TextBox 8">
            <a:extLst>
              <a:ext uri="{FF2B5EF4-FFF2-40B4-BE49-F238E27FC236}">
                <a16:creationId xmlns:a16="http://schemas.microsoft.com/office/drawing/2014/main" id="{4B378CEE-6DBC-4ECC-D46D-C696AC868128}"/>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DEB</a:t>
            </a:r>
          </a:p>
        </p:txBody>
      </p:sp>
    </p:spTree>
    <p:extLst>
      <p:ext uri="{BB962C8B-B14F-4D97-AF65-F5344CB8AC3E}">
        <p14:creationId xmlns:p14="http://schemas.microsoft.com/office/powerpoint/2010/main" val="4221275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1751" y="281222"/>
            <a:ext cx="8534400" cy="758952"/>
          </a:xfrm>
        </p:spPr>
        <p:txBody>
          <a:bodyPr/>
          <a:lstStyle/>
          <a:p>
            <a:r>
              <a:rPr lang="en-US" dirty="0"/>
              <a:t>We Love Drama Toastmasters Needs Help!</a:t>
            </a:r>
          </a:p>
        </p:txBody>
      </p:sp>
      <p:sp>
        <p:nvSpPr>
          <p:cNvPr id="7" name="Slide Number Placeholder 6"/>
          <p:cNvSpPr>
            <a:spLocks noGrp="1"/>
          </p:cNvSpPr>
          <p:nvPr>
            <p:ph type="sldNum" sz="quarter" idx="12"/>
          </p:nvPr>
        </p:nvSpPr>
        <p:spPr/>
        <p:txBody>
          <a:bodyPr/>
          <a:lstStyle/>
          <a:p>
            <a:fld id="{17118DB1-635A-4BC4-925D-581B9B75FCE1}" type="slidenum">
              <a:rPr lang="en-US" smtClean="0"/>
              <a:t>13</a:t>
            </a:fld>
            <a:endParaRPr lang="en-US"/>
          </a:p>
        </p:txBody>
      </p:sp>
      <p:sp>
        <p:nvSpPr>
          <p:cNvPr id="2" name="Content Placeholder 5">
            <a:extLst>
              <a:ext uri="{FF2B5EF4-FFF2-40B4-BE49-F238E27FC236}">
                <a16:creationId xmlns:a16="http://schemas.microsoft.com/office/drawing/2014/main" id="{3B6B6A10-D34C-62AD-1D04-27BFD4BA0EFF}"/>
              </a:ext>
            </a:extLst>
          </p:cNvPr>
          <p:cNvSpPr>
            <a:spLocks noGrp="1"/>
          </p:cNvSpPr>
          <p:nvPr>
            <p:ph sz="half" idx="1"/>
          </p:nvPr>
        </p:nvSpPr>
        <p:spPr>
          <a:xfrm>
            <a:off x="376428" y="1633864"/>
            <a:ext cx="8385047" cy="3928736"/>
          </a:xfrm>
          <a:solidFill>
            <a:schemeClr val="bg2"/>
          </a:solidFill>
        </p:spPr>
        <p:txBody>
          <a:bodyPr>
            <a:noAutofit/>
          </a:bodyPr>
          <a:lstStyle/>
          <a:p>
            <a:pPr marL="0" marR="0" indent="0">
              <a:lnSpc>
                <a:spcPct val="107000"/>
              </a:lnSpc>
              <a:spcBef>
                <a:spcPts val="0"/>
              </a:spcBef>
              <a:spcAft>
                <a:spcPts val="1200"/>
              </a:spcAft>
              <a:buNone/>
            </a:pPr>
            <a:r>
              <a:rPr lang="en-US" sz="2700" dirty="0">
                <a:effectLst/>
                <a:ea typeface="Calibri" panose="020F0502020204030204" pitchFamily="34" charset="0"/>
                <a:cs typeface="Times New Roman" panose="02020603050405020304" pitchFamily="18" charset="0"/>
              </a:rPr>
              <a:t>We Love Drama toastmasters club has about 10 members. The club meets once a week at 6:30 PM.</a:t>
            </a:r>
          </a:p>
          <a:p>
            <a:pPr marL="0" marR="0" indent="0">
              <a:lnSpc>
                <a:spcPct val="107000"/>
              </a:lnSpc>
              <a:spcBef>
                <a:spcPts val="0"/>
              </a:spcBef>
              <a:spcAft>
                <a:spcPts val="1200"/>
              </a:spcAft>
              <a:buNone/>
            </a:pPr>
            <a:r>
              <a:rPr lang="en-US" sz="2700" dirty="0">
                <a:effectLst/>
                <a:ea typeface="Calibri" panose="020F0502020204030204" pitchFamily="34" charset="0"/>
                <a:cs typeface="Times New Roman" panose="02020603050405020304" pitchFamily="18" charset="0"/>
              </a:rPr>
              <a:t>For the 2nd time in a month, the club meeting did not get started until 7:05 PM and lasted until 9:15 PM. The meeting agenda is usually created a half an hour before the meeting and is written on the chalkboard.</a:t>
            </a:r>
            <a:endParaRPr lang="en-US" sz="2700" dirty="0">
              <a:ea typeface="Calibri" panose="020F0502020204030204" pitchFamily="34" charset="0"/>
              <a:cs typeface="Times New Roman" panose="02020603050405020304" pitchFamily="18" charset="0"/>
            </a:endParaRPr>
          </a:p>
          <a:p>
            <a:pPr marL="0" marR="0" indent="0">
              <a:lnSpc>
                <a:spcPct val="107000"/>
              </a:lnSpc>
              <a:spcBef>
                <a:spcPts val="0"/>
              </a:spcBef>
              <a:spcAft>
                <a:spcPts val="600"/>
              </a:spcAft>
              <a:buNone/>
            </a:pPr>
            <a:r>
              <a:rPr lang="en-US" sz="2700" dirty="0">
                <a:effectLst/>
                <a:ea typeface="Calibri" panose="020F0502020204030204" pitchFamily="34" charset="0"/>
                <a:cs typeface="Times New Roman" panose="02020603050405020304" pitchFamily="18" charset="0"/>
              </a:rPr>
              <a:t>What elements of Moments of Truth Might We Love Drama Toastmasters club want to focus on and why?</a:t>
            </a:r>
          </a:p>
        </p:txBody>
      </p:sp>
      <p:sp>
        <p:nvSpPr>
          <p:cNvPr id="5" name="TextBox 4">
            <a:extLst>
              <a:ext uri="{FF2B5EF4-FFF2-40B4-BE49-F238E27FC236}">
                <a16:creationId xmlns:a16="http://schemas.microsoft.com/office/drawing/2014/main" id="{CECE5BF1-E582-8C2C-F981-269D8C3C1395}"/>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DAWN</a:t>
            </a:r>
          </a:p>
        </p:txBody>
      </p:sp>
      <p:pic>
        <p:nvPicPr>
          <p:cNvPr id="2050" name="Picture 2" descr="Image result for we love drama clip art">
            <a:extLst>
              <a:ext uri="{FF2B5EF4-FFF2-40B4-BE49-F238E27FC236}">
                <a16:creationId xmlns:a16="http://schemas.microsoft.com/office/drawing/2014/main" id="{211F4F8B-0CA6-736F-8DD9-18E8429ED8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5546690"/>
            <a:ext cx="1330451" cy="978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9046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Membership Strength</a:t>
            </a:r>
          </a:p>
        </p:txBody>
      </p:sp>
      <p:sp>
        <p:nvSpPr>
          <p:cNvPr id="5" name="Content Placeholder 4"/>
          <p:cNvSpPr>
            <a:spLocks noGrp="1"/>
          </p:cNvSpPr>
          <p:nvPr>
            <p:ph sz="half" idx="1"/>
          </p:nvPr>
        </p:nvSpPr>
        <p:spPr>
          <a:xfrm>
            <a:off x="228600" y="1671637"/>
            <a:ext cx="4270248" cy="2209800"/>
          </a:xfrm>
        </p:spPr>
        <p:txBody>
          <a:bodyPr>
            <a:normAutofit/>
          </a:bodyPr>
          <a:lstStyle/>
          <a:p>
            <a:r>
              <a:rPr lang="en-US" sz="3200" dirty="0"/>
              <a:t>What Membership-Building Programs Does Your Club Use?</a:t>
            </a:r>
          </a:p>
        </p:txBody>
      </p:sp>
      <p:pic>
        <p:nvPicPr>
          <p:cNvPr id="2" name="Content Placeholder 1"/>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244437" y="3225170"/>
            <a:ext cx="4399885" cy="2009281"/>
          </a:xfrm>
        </p:spPr>
      </p:pic>
      <p:sp>
        <p:nvSpPr>
          <p:cNvPr id="7" name="Slide Number Placeholder 6"/>
          <p:cNvSpPr>
            <a:spLocks noGrp="1"/>
          </p:cNvSpPr>
          <p:nvPr>
            <p:ph type="sldNum" sz="quarter" idx="12"/>
          </p:nvPr>
        </p:nvSpPr>
        <p:spPr/>
        <p:txBody>
          <a:bodyPr/>
          <a:lstStyle/>
          <a:p>
            <a:fld id="{17118DB1-635A-4BC4-925D-581B9B75FCE1}" type="slidenum">
              <a:rPr lang="en-US" smtClean="0"/>
              <a:t>14</a:t>
            </a:fld>
            <a:endParaRPr lang="en-US"/>
          </a:p>
        </p:txBody>
      </p:sp>
      <p:sp>
        <p:nvSpPr>
          <p:cNvPr id="6" name="TextBox 5">
            <a:extLst>
              <a:ext uri="{FF2B5EF4-FFF2-40B4-BE49-F238E27FC236}">
                <a16:creationId xmlns:a16="http://schemas.microsoft.com/office/drawing/2014/main" id="{5490F27E-1C9D-43A3-B469-6FF3F4E4E02E}"/>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3991294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Achievement Recognition</a:t>
            </a:r>
          </a:p>
        </p:txBody>
      </p:sp>
      <p:sp>
        <p:nvSpPr>
          <p:cNvPr id="4" name="Slide Number Placeholder 3"/>
          <p:cNvSpPr>
            <a:spLocks noGrp="1"/>
          </p:cNvSpPr>
          <p:nvPr>
            <p:ph type="sldNum" sz="quarter" idx="12"/>
          </p:nvPr>
        </p:nvSpPr>
        <p:spPr/>
        <p:txBody>
          <a:bodyPr/>
          <a:lstStyle/>
          <a:p>
            <a:fld id="{17118DB1-635A-4BC4-925D-581B9B75FCE1}" type="slidenum">
              <a:rPr lang="en-US" smtClean="0"/>
              <a:t>15</a:t>
            </a:fld>
            <a:endParaRPr lang="en-US"/>
          </a:p>
        </p:txBody>
      </p:sp>
      <p:sp>
        <p:nvSpPr>
          <p:cNvPr id="5" name="Content Placeholder 4"/>
          <p:cNvSpPr>
            <a:spLocks noGrp="1"/>
          </p:cNvSpPr>
          <p:nvPr>
            <p:ph sz="half" idx="1"/>
          </p:nvPr>
        </p:nvSpPr>
        <p:spPr>
          <a:xfrm>
            <a:off x="301752" y="1371600"/>
            <a:ext cx="4270248" cy="4681728"/>
          </a:xfrm>
        </p:spPr>
        <p:txBody>
          <a:bodyPr>
            <a:normAutofit/>
          </a:bodyPr>
          <a:lstStyle/>
          <a:p>
            <a:pPr>
              <a:spcAft>
                <a:spcPts val="1200"/>
              </a:spcAft>
            </a:pPr>
            <a:r>
              <a:rPr lang="en-US" dirty="0"/>
              <a:t>How Does Your Club Recognize Achievements?</a:t>
            </a:r>
          </a:p>
          <a:p>
            <a:pPr lvl="1">
              <a:spcAft>
                <a:spcPts val="1200"/>
              </a:spcAft>
              <a:buClr>
                <a:srgbClr val="0070C0"/>
              </a:buClr>
            </a:pPr>
            <a:r>
              <a:rPr lang="en-US" sz="2500" dirty="0">
                <a:solidFill>
                  <a:schemeClr val="tx1"/>
                </a:solidFill>
              </a:rPr>
              <a:t>Member achievements recognized with ceremony</a:t>
            </a:r>
          </a:p>
          <a:p>
            <a:pPr lvl="1">
              <a:spcAft>
                <a:spcPts val="1200"/>
              </a:spcAft>
              <a:buClr>
                <a:srgbClr val="0070C0"/>
              </a:buClr>
            </a:pPr>
            <a:r>
              <a:rPr lang="en-US" sz="2500" dirty="0">
                <a:solidFill>
                  <a:schemeClr val="tx1"/>
                </a:solidFill>
              </a:rPr>
              <a:t>Club, District, and International leaders recognized</a:t>
            </a:r>
          </a:p>
          <a:p>
            <a:pPr lvl="1">
              <a:buClr>
                <a:srgbClr val="0070C0"/>
              </a:buClr>
            </a:pPr>
            <a:r>
              <a:rPr lang="en-US" sz="2500" dirty="0">
                <a:solidFill>
                  <a:schemeClr val="tx1"/>
                </a:solidFill>
              </a:rPr>
              <a:t>Club and member achievements publicized</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76800" y="1995668"/>
            <a:ext cx="3735048" cy="1602581"/>
          </a:xfrm>
        </p:spPr>
      </p:pic>
      <p:sp>
        <p:nvSpPr>
          <p:cNvPr id="8" name="TextBox 7">
            <a:extLst>
              <a:ext uri="{FF2B5EF4-FFF2-40B4-BE49-F238E27FC236}">
                <a16:creationId xmlns:a16="http://schemas.microsoft.com/office/drawing/2014/main" id="{85896A9B-5C7A-490E-DEE3-5BAAF44A9114}"/>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3433235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Achievement Recognition</a:t>
            </a:r>
          </a:p>
        </p:txBody>
      </p:sp>
      <p:sp>
        <p:nvSpPr>
          <p:cNvPr id="5" name="Content Placeholder 4"/>
          <p:cNvSpPr>
            <a:spLocks noGrp="1"/>
          </p:cNvSpPr>
          <p:nvPr>
            <p:ph sz="half" idx="1"/>
          </p:nvPr>
        </p:nvSpPr>
        <p:spPr>
          <a:xfrm>
            <a:off x="301752" y="1371600"/>
            <a:ext cx="4194048" cy="4681728"/>
          </a:xfrm>
        </p:spPr>
        <p:txBody>
          <a:bodyPr>
            <a:normAutofit/>
          </a:bodyPr>
          <a:lstStyle/>
          <a:p>
            <a:r>
              <a:rPr lang="en-US" sz="3200" dirty="0"/>
              <a:t>Award applications immediately submitted</a:t>
            </a:r>
          </a:p>
          <a:p>
            <a:r>
              <a:rPr lang="en-US" sz="3200" dirty="0"/>
              <a:t>Progress chart displayed</a:t>
            </a:r>
          </a:p>
          <a:p>
            <a:r>
              <a:rPr lang="en-US" sz="3200" dirty="0"/>
              <a:t>DCP used for planning and recognition</a:t>
            </a: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91389" y="1828800"/>
            <a:ext cx="3962073" cy="2311209"/>
          </a:xfrm>
        </p:spPr>
      </p:pic>
      <p:sp>
        <p:nvSpPr>
          <p:cNvPr id="7" name="Slide Number Placeholder 6"/>
          <p:cNvSpPr>
            <a:spLocks noGrp="1"/>
          </p:cNvSpPr>
          <p:nvPr>
            <p:ph type="sldNum" sz="quarter" idx="12"/>
          </p:nvPr>
        </p:nvSpPr>
        <p:spPr/>
        <p:txBody>
          <a:bodyPr/>
          <a:lstStyle/>
          <a:p>
            <a:fld id="{17118DB1-635A-4BC4-925D-581B9B75FCE1}" type="slidenum">
              <a:rPr lang="en-US" smtClean="0"/>
              <a:t>16</a:t>
            </a:fld>
            <a:endParaRPr lang="en-US"/>
          </a:p>
        </p:txBody>
      </p:sp>
      <p:sp>
        <p:nvSpPr>
          <p:cNvPr id="3" name="TextBox 2">
            <a:extLst>
              <a:ext uri="{FF2B5EF4-FFF2-40B4-BE49-F238E27FC236}">
                <a16:creationId xmlns:a16="http://schemas.microsoft.com/office/drawing/2014/main" id="{2C22DFA3-BBE9-6887-0746-980E98D94EA2}"/>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3461247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69332"/>
            <a:ext cx="6784848" cy="758952"/>
          </a:xfrm>
        </p:spPr>
        <p:txBody>
          <a:bodyPr/>
          <a:lstStyle/>
          <a:p>
            <a:r>
              <a:rPr lang="en-US" dirty="0"/>
              <a:t>Lifeless Toastmasters Needs Help!</a:t>
            </a:r>
          </a:p>
        </p:txBody>
      </p:sp>
      <p:sp>
        <p:nvSpPr>
          <p:cNvPr id="7" name="Slide Number Placeholder 6"/>
          <p:cNvSpPr>
            <a:spLocks noGrp="1"/>
          </p:cNvSpPr>
          <p:nvPr>
            <p:ph type="sldNum" sz="quarter" idx="12"/>
          </p:nvPr>
        </p:nvSpPr>
        <p:spPr/>
        <p:txBody>
          <a:bodyPr/>
          <a:lstStyle/>
          <a:p>
            <a:fld id="{17118DB1-635A-4BC4-925D-581B9B75FCE1}" type="slidenum">
              <a:rPr lang="en-US" smtClean="0"/>
              <a:t>17</a:t>
            </a:fld>
            <a:endParaRPr lang="en-US"/>
          </a:p>
        </p:txBody>
      </p:sp>
      <p:sp>
        <p:nvSpPr>
          <p:cNvPr id="2" name="Content Placeholder 5">
            <a:extLst>
              <a:ext uri="{FF2B5EF4-FFF2-40B4-BE49-F238E27FC236}">
                <a16:creationId xmlns:a16="http://schemas.microsoft.com/office/drawing/2014/main" id="{74652FEC-7589-CF9D-CA57-AB9C43ECB38E}"/>
              </a:ext>
            </a:extLst>
          </p:cNvPr>
          <p:cNvSpPr>
            <a:spLocks noGrp="1"/>
          </p:cNvSpPr>
          <p:nvPr>
            <p:ph sz="half" idx="1"/>
          </p:nvPr>
        </p:nvSpPr>
        <p:spPr>
          <a:xfrm>
            <a:off x="416052" y="1680968"/>
            <a:ext cx="8499348" cy="4719832"/>
          </a:xfrm>
          <a:solidFill>
            <a:schemeClr val="bg2"/>
          </a:solidFill>
        </p:spPr>
        <p:txBody>
          <a:bodyPr>
            <a:noAutofit/>
          </a:bodyPr>
          <a:lstStyle/>
          <a:p>
            <a:pPr marL="0" marR="0" indent="0">
              <a:lnSpc>
                <a:spcPct val="107000"/>
              </a:lnSpc>
              <a:spcBef>
                <a:spcPts val="0"/>
              </a:spcBef>
              <a:spcAft>
                <a:spcPts val="3000"/>
              </a:spcAft>
              <a:buNone/>
            </a:pPr>
            <a:r>
              <a:rPr lang="en-US" sz="2600" dirty="0">
                <a:effectLst/>
                <a:ea typeface="Calibri" panose="020F0502020204030204" pitchFamily="34" charset="0"/>
                <a:cs typeface="Times New Roman" panose="02020603050405020304" pitchFamily="18" charset="0"/>
              </a:rPr>
              <a:t>Lifeless Toastmasters club has about 20 members and meet once a week in a very good location. Typically, 2-3 guests visit every meeting which is held weekly.</a:t>
            </a:r>
            <a:endParaRPr lang="en-US" sz="2600" dirty="0">
              <a:ea typeface="Calibri" panose="020F0502020204030204" pitchFamily="34" charset="0"/>
              <a:cs typeface="Times New Roman" panose="02020603050405020304" pitchFamily="18" charset="0"/>
            </a:endParaRPr>
          </a:p>
          <a:p>
            <a:pPr marL="0" marR="0" indent="0">
              <a:lnSpc>
                <a:spcPct val="107000"/>
              </a:lnSpc>
              <a:spcBef>
                <a:spcPts val="0"/>
              </a:spcBef>
              <a:spcAft>
                <a:spcPts val="3000"/>
              </a:spcAft>
              <a:buNone/>
            </a:pPr>
            <a:r>
              <a:rPr lang="en-US" sz="2600" dirty="0">
                <a:effectLst/>
                <a:ea typeface="Calibri" panose="020F0502020204030204" pitchFamily="34" charset="0"/>
                <a:cs typeface="Times New Roman" panose="02020603050405020304" pitchFamily="18" charset="0"/>
              </a:rPr>
              <a:t>During the meeting of the officer team, the VP Membership reported that three more members have transferred to the Jumping Toastmasters club.</a:t>
            </a:r>
          </a:p>
          <a:p>
            <a:pPr marL="0" marR="0" indent="0">
              <a:lnSpc>
                <a:spcPct val="107000"/>
              </a:lnSpc>
              <a:spcBef>
                <a:spcPts val="0"/>
              </a:spcBef>
              <a:spcAft>
                <a:spcPts val="600"/>
              </a:spcAft>
              <a:buNone/>
            </a:pPr>
            <a:r>
              <a:rPr lang="en-US" sz="2600" dirty="0">
                <a:ea typeface="Calibri" panose="020F0502020204030204" pitchFamily="34" charset="0"/>
                <a:cs typeface="Times New Roman" panose="02020603050405020304" pitchFamily="18" charset="0"/>
              </a:rPr>
              <a:t>What elements of Moments of Truth might Lifeless Toastmasters club want to focus on and why?</a:t>
            </a:r>
            <a:endParaRPr lang="en-US" sz="2600" dirty="0">
              <a:effectLst/>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504D401F-51D7-C119-81E8-6A3471C33B25}"/>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DAWN</a:t>
            </a:r>
          </a:p>
        </p:txBody>
      </p:sp>
      <p:pic>
        <p:nvPicPr>
          <p:cNvPr id="3074" name="Picture 2" descr="Image result for tired clip art">
            <a:extLst>
              <a:ext uri="{FF2B5EF4-FFF2-40B4-BE49-F238E27FC236}">
                <a16:creationId xmlns:a16="http://schemas.microsoft.com/office/drawing/2014/main" id="{2513CF66-033B-A081-2DD1-14BFAC0C5B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3571" y="329339"/>
            <a:ext cx="990600" cy="889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751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F1488-D16A-4FD4-8C64-5F02BFC5A0C6}"/>
              </a:ext>
            </a:extLst>
          </p:cNvPr>
          <p:cNvSpPr>
            <a:spLocks noGrp="1"/>
          </p:cNvSpPr>
          <p:nvPr>
            <p:ph type="title"/>
          </p:nvPr>
        </p:nvSpPr>
        <p:spPr/>
        <p:txBody>
          <a:bodyPr/>
          <a:lstStyle/>
          <a:p>
            <a:r>
              <a:rPr lang="en-US" dirty="0"/>
              <a:t>A High-Quality Club</a:t>
            </a:r>
          </a:p>
        </p:txBody>
      </p:sp>
      <p:sp>
        <p:nvSpPr>
          <p:cNvPr id="3" name="Slide Number Placeholder 2">
            <a:extLst>
              <a:ext uri="{FF2B5EF4-FFF2-40B4-BE49-F238E27FC236}">
                <a16:creationId xmlns:a16="http://schemas.microsoft.com/office/drawing/2014/main" id="{3DBD6336-9F2E-4840-A10C-9FB3F830DF6D}"/>
              </a:ext>
            </a:extLst>
          </p:cNvPr>
          <p:cNvSpPr>
            <a:spLocks noGrp="1"/>
          </p:cNvSpPr>
          <p:nvPr>
            <p:ph type="sldNum" sz="quarter" idx="12"/>
          </p:nvPr>
        </p:nvSpPr>
        <p:spPr/>
        <p:txBody>
          <a:bodyPr/>
          <a:lstStyle/>
          <a:p>
            <a:fld id="{17118DB1-635A-4BC4-925D-581B9B75FCE1}" type="slidenum">
              <a:rPr lang="en-US" smtClean="0"/>
              <a:t>18</a:t>
            </a:fld>
            <a:endParaRPr lang="en-US"/>
          </a:p>
        </p:txBody>
      </p:sp>
      <p:sp>
        <p:nvSpPr>
          <p:cNvPr id="9" name="Content Placeholder 8">
            <a:extLst>
              <a:ext uri="{FF2B5EF4-FFF2-40B4-BE49-F238E27FC236}">
                <a16:creationId xmlns:a16="http://schemas.microsoft.com/office/drawing/2014/main" id="{5E98A05E-674D-49EA-8820-2E369DD5D88E}"/>
              </a:ext>
            </a:extLst>
          </p:cNvPr>
          <p:cNvSpPr>
            <a:spLocks noGrp="1"/>
          </p:cNvSpPr>
          <p:nvPr>
            <p:ph sz="quarter" idx="1"/>
          </p:nvPr>
        </p:nvSpPr>
        <p:spPr>
          <a:xfrm>
            <a:off x="224028" y="1752600"/>
            <a:ext cx="8689848" cy="4572000"/>
          </a:xfrm>
        </p:spPr>
        <p:txBody>
          <a:bodyPr>
            <a:noAutofit/>
          </a:bodyPr>
          <a:lstStyle/>
          <a:p>
            <a:pPr>
              <a:spcAft>
                <a:spcPts val="1200"/>
              </a:spcAft>
            </a:pPr>
            <a:r>
              <a:rPr lang="en-US" sz="2600" dirty="0"/>
              <a:t>Encourages and celebrates member achievement</a:t>
            </a:r>
          </a:p>
          <a:p>
            <a:pPr>
              <a:spcAft>
                <a:spcPts val="1200"/>
              </a:spcAft>
            </a:pPr>
            <a:r>
              <a:rPr lang="en-US" sz="2600" dirty="0"/>
              <a:t>Provides a supportive and fun environment</a:t>
            </a:r>
          </a:p>
          <a:p>
            <a:pPr>
              <a:spcAft>
                <a:spcPts val="1200"/>
              </a:spcAft>
            </a:pPr>
            <a:r>
              <a:rPr lang="en-US" sz="2600" dirty="0"/>
              <a:t>Offers a professionally-organized meeting with variety</a:t>
            </a:r>
          </a:p>
          <a:p>
            <a:pPr>
              <a:spcAft>
                <a:spcPts val="1200"/>
              </a:spcAft>
            </a:pPr>
            <a:r>
              <a:rPr lang="en-US" sz="2600" dirty="0"/>
              <a:t>Club officers are trained in all aspects of club quality</a:t>
            </a:r>
          </a:p>
          <a:p>
            <a:pPr>
              <a:spcAft>
                <a:spcPts val="1200"/>
              </a:spcAft>
            </a:pPr>
            <a:r>
              <a:rPr lang="en-US" sz="2600" dirty="0"/>
              <a:t>Members have access to a formal mentoring program</a:t>
            </a:r>
          </a:p>
          <a:p>
            <a:pPr>
              <a:spcAft>
                <a:spcPts val="1200"/>
              </a:spcAft>
            </a:pPr>
            <a:r>
              <a:rPr lang="en-US" sz="2600" dirty="0"/>
              <a:t>Members are provided evaluations that help them grow</a:t>
            </a:r>
          </a:p>
          <a:p>
            <a:pPr>
              <a:spcAft>
                <a:spcPts val="1200"/>
              </a:spcAft>
            </a:pPr>
            <a:r>
              <a:rPr lang="en-US" sz="2600" dirty="0"/>
              <a:t>Members are motivated to achieve their goals</a:t>
            </a:r>
          </a:p>
        </p:txBody>
      </p:sp>
      <p:sp>
        <p:nvSpPr>
          <p:cNvPr id="5" name="TextBox 4">
            <a:extLst>
              <a:ext uri="{FF2B5EF4-FFF2-40B4-BE49-F238E27FC236}">
                <a16:creationId xmlns:a16="http://schemas.microsoft.com/office/drawing/2014/main" id="{3892D2C0-39A7-201C-D9E3-4B1425023E12}"/>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DEB</a:t>
            </a:r>
          </a:p>
        </p:txBody>
      </p:sp>
      <p:pic>
        <p:nvPicPr>
          <p:cNvPr id="5122" name="Picture 2" descr="Image result for high quality clipart">
            <a:extLst>
              <a:ext uri="{FF2B5EF4-FFF2-40B4-BE49-F238E27FC236}">
                <a16:creationId xmlns:a16="http://schemas.microsoft.com/office/drawing/2014/main" id="{EA922611-B6FD-B9D1-BACB-6F4761DA17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5600" y="228600"/>
            <a:ext cx="1171582" cy="968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047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2FAC4-4DDE-4B78-8120-B16EF842E7F3}"/>
              </a:ext>
            </a:extLst>
          </p:cNvPr>
          <p:cNvSpPr>
            <a:spLocks noGrp="1"/>
          </p:cNvSpPr>
          <p:nvPr>
            <p:ph type="title"/>
          </p:nvPr>
        </p:nvSpPr>
        <p:spPr/>
        <p:txBody>
          <a:bodyPr/>
          <a:lstStyle/>
          <a:p>
            <a:r>
              <a:rPr lang="en-US" dirty="0"/>
              <a:t>Annual Club Assessment</a:t>
            </a:r>
          </a:p>
        </p:txBody>
      </p:sp>
      <p:sp>
        <p:nvSpPr>
          <p:cNvPr id="3" name="Slide Number Placeholder 2">
            <a:extLst>
              <a:ext uri="{FF2B5EF4-FFF2-40B4-BE49-F238E27FC236}">
                <a16:creationId xmlns:a16="http://schemas.microsoft.com/office/drawing/2014/main" id="{1BBFDF42-E5F9-4B28-AEE3-90AFA2228F34}"/>
              </a:ext>
            </a:extLst>
          </p:cNvPr>
          <p:cNvSpPr>
            <a:spLocks noGrp="1"/>
          </p:cNvSpPr>
          <p:nvPr>
            <p:ph type="sldNum" sz="quarter" idx="12"/>
          </p:nvPr>
        </p:nvSpPr>
        <p:spPr/>
        <p:txBody>
          <a:bodyPr/>
          <a:lstStyle/>
          <a:p>
            <a:fld id="{17118DB1-635A-4BC4-925D-581B9B75FCE1}" type="slidenum">
              <a:rPr lang="en-US" smtClean="0"/>
              <a:t>19</a:t>
            </a:fld>
            <a:endParaRPr lang="en-US"/>
          </a:p>
        </p:txBody>
      </p:sp>
      <p:pic>
        <p:nvPicPr>
          <p:cNvPr id="5" name="Picture 4">
            <a:extLst>
              <a:ext uri="{FF2B5EF4-FFF2-40B4-BE49-F238E27FC236}">
                <a16:creationId xmlns:a16="http://schemas.microsoft.com/office/drawing/2014/main" id="{C8896E31-3624-E4B5-6661-2DE71E50DF37}"/>
              </a:ext>
            </a:extLst>
          </p:cNvPr>
          <p:cNvPicPr>
            <a:picLocks noChangeAspect="1"/>
          </p:cNvPicPr>
          <p:nvPr/>
        </p:nvPicPr>
        <p:blipFill>
          <a:blip r:embed="rId2"/>
          <a:stretch>
            <a:fillRect/>
          </a:stretch>
        </p:blipFill>
        <p:spPr>
          <a:xfrm>
            <a:off x="301752" y="1442576"/>
            <a:ext cx="3965448" cy="4902490"/>
          </a:xfrm>
          <a:prstGeom prst="rect">
            <a:avLst/>
          </a:prstGeom>
        </p:spPr>
      </p:pic>
      <p:pic>
        <p:nvPicPr>
          <p:cNvPr id="12" name="Picture 11">
            <a:extLst>
              <a:ext uri="{FF2B5EF4-FFF2-40B4-BE49-F238E27FC236}">
                <a16:creationId xmlns:a16="http://schemas.microsoft.com/office/drawing/2014/main" id="{0EE08631-278E-C121-6677-2F4C94EAE3E4}"/>
              </a:ext>
            </a:extLst>
          </p:cNvPr>
          <p:cNvPicPr>
            <a:picLocks noChangeAspect="1"/>
          </p:cNvPicPr>
          <p:nvPr/>
        </p:nvPicPr>
        <p:blipFill>
          <a:blip r:embed="rId3"/>
          <a:stretch>
            <a:fillRect/>
          </a:stretch>
        </p:blipFill>
        <p:spPr>
          <a:xfrm>
            <a:off x="4876802" y="1467697"/>
            <a:ext cx="4015755" cy="4877369"/>
          </a:xfrm>
          <a:prstGeom prst="rect">
            <a:avLst/>
          </a:prstGeom>
        </p:spPr>
      </p:pic>
      <p:sp>
        <p:nvSpPr>
          <p:cNvPr id="4" name="TextBox 3">
            <a:extLst>
              <a:ext uri="{FF2B5EF4-FFF2-40B4-BE49-F238E27FC236}">
                <a16:creationId xmlns:a16="http://schemas.microsoft.com/office/drawing/2014/main" id="{4C38351C-BFCB-8698-B336-76D11BE5FBF7}"/>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DEB</a:t>
            </a:r>
          </a:p>
        </p:txBody>
      </p:sp>
    </p:spTree>
    <p:extLst>
      <p:ext uri="{BB962C8B-B14F-4D97-AF65-F5344CB8AC3E}">
        <p14:creationId xmlns:p14="http://schemas.microsoft.com/office/powerpoint/2010/main" val="2188010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Objectives</a:t>
            </a:r>
          </a:p>
        </p:txBody>
      </p:sp>
      <p:sp>
        <p:nvSpPr>
          <p:cNvPr id="4" name="Content Placeholder 3"/>
          <p:cNvSpPr>
            <a:spLocks noGrp="1"/>
          </p:cNvSpPr>
          <p:nvPr>
            <p:ph sz="half" idx="1"/>
          </p:nvPr>
        </p:nvSpPr>
        <p:spPr>
          <a:xfrm>
            <a:off x="149352" y="1647825"/>
            <a:ext cx="4419600" cy="4681728"/>
          </a:xfrm>
        </p:spPr>
        <p:txBody>
          <a:bodyPr/>
          <a:lstStyle/>
          <a:p>
            <a:pPr>
              <a:spcAft>
                <a:spcPts val="1200"/>
              </a:spcAft>
            </a:pPr>
            <a:r>
              <a:rPr lang="en-US" dirty="0"/>
              <a:t>At the end of this session, you will know:</a:t>
            </a:r>
          </a:p>
          <a:p>
            <a:pPr lvl="1">
              <a:spcAft>
                <a:spcPts val="1200"/>
              </a:spcAft>
              <a:buClr>
                <a:srgbClr val="0070C0"/>
              </a:buClr>
            </a:pPr>
            <a:r>
              <a:rPr lang="en-US" sz="2400" dirty="0">
                <a:solidFill>
                  <a:schemeClr val="tx1"/>
                </a:solidFill>
              </a:rPr>
              <a:t>How Moments of Truth can enable sustained club quality through guided evaluation and targeted recommendations</a:t>
            </a:r>
          </a:p>
          <a:p>
            <a:pPr lvl="1">
              <a:buClr>
                <a:srgbClr val="0070C0"/>
              </a:buClr>
            </a:pPr>
            <a:r>
              <a:rPr lang="en-US" sz="2400" dirty="0">
                <a:solidFill>
                  <a:schemeClr val="tx1"/>
                </a:solidFill>
              </a:rPr>
              <a:t>Answers to your basic questions about improving your club’s climate</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00600" y="1676400"/>
            <a:ext cx="3693607" cy="2770205"/>
          </a:xfrm>
        </p:spPr>
      </p:pic>
      <p:sp>
        <p:nvSpPr>
          <p:cNvPr id="7" name="Slide Number Placeholder 6"/>
          <p:cNvSpPr>
            <a:spLocks noGrp="1"/>
          </p:cNvSpPr>
          <p:nvPr>
            <p:ph type="sldNum" sz="quarter" idx="12"/>
          </p:nvPr>
        </p:nvSpPr>
        <p:spPr/>
        <p:txBody>
          <a:bodyPr/>
          <a:lstStyle/>
          <a:p>
            <a:fld id="{17118DB1-635A-4BC4-925D-581B9B75FCE1}" type="slidenum">
              <a:rPr lang="en-US" smtClean="0"/>
              <a:t>2</a:t>
            </a:fld>
            <a:endParaRPr lang="en-US"/>
          </a:p>
        </p:txBody>
      </p:sp>
      <p:sp>
        <p:nvSpPr>
          <p:cNvPr id="5" name="TextBox 4">
            <a:extLst>
              <a:ext uri="{FF2B5EF4-FFF2-40B4-BE49-F238E27FC236}">
                <a16:creationId xmlns:a16="http://schemas.microsoft.com/office/drawing/2014/main" id="{D26CCDB2-E314-AF60-C62A-F7010398194A}"/>
              </a:ext>
            </a:extLst>
          </p:cNvPr>
          <p:cNvSpPr txBox="1"/>
          <p:nvPr/>
        </p:nvSpPr>
        <p:spPr>
          <a:xfrm>
            <a:off x="0" y="11668"/>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2312537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800" y="369332"/>
            <a:ext cx="8080248" cy="758952"/>
          </a:xfrm>
        </p:spPr>
        <p:txBody>
          <a:bodyPr/>
          <a:lstStyle/>
          <a:p>
            <a:r>
              <a:rPr lang="en-US" dirty="0"/>
              <a:t>Morning Glow Toastmasters Needs Help!</a:t>
            </a:r>
          </a:p>
        </p:txBody>
      </p:sp>
      <p:sp>
        <p:nvSpPr>
          <p:cNvPr id="7" name="Slide Number Placeholder 6"/>
          <p:cNvSpPr>
            <a:spLocks noGrp="1"/>
          </p:cNvSpPr>
          <p:nvPr>
            <p:ph type="sldNum" sz="quarter" idx="12"/>
          </p:nvPr>
        </p:nvSpPr>
        <p:spPr/>
        <p:txBody>
          <a:bodyPr/>
          <a:lstStyle/>
          <a:p>
            <a:fld id="{17118DB1-635A-4BC4-925D-581B9B75FCE1}" type="slidenum">
              <a:rPr lang="en-US" smtClean="0"/>
              <a:t>20</a:t>
            </a:fld>
            <a:endParaRPr lang="en-US"/>
          </a:p>
        </p:txBody>
      </p:sp>
      <p:sp>
        <p:nvSpPr>
          <p:cNvPr id="2" name="Content Placeholder 5">
            <a:extLst>
              <a:ext uri="{FF2B5EF4-FFF2-40B4-BE49-F238E27FC236}">
                <a16:creationId xmlns:a16="http://schemas.microsoft.com/office/drawing/2014/main" id="{29CB673F-C238-2F63-21F1-95662AE098F1}"/>
              </a:ext>
            </a:extLst>
          </p:cNvPr>
          <p:cNvSpPr>
            <a:spLocks noGrp="1"/>
          </p:cNvSpPr>
          <p:nvPr>
            <p:ph sz="half" idx="1"/>
          </p:nvPr>
        </p:nvSpPr>
        <p:spPr>
          <a:xfrm>
            <a:off x="762000" y="1676401"/>
            <a:ext cx="7750048" cy="4648200"/>
          </a:xfrm>
          <a:solidFill>
            <a:schemeClr val="bg2"/>
          </a:solidFill>
        </p:spPr>
        <p:txBody>
          <a:bodyPr>
            <a:noAutofit/>
          </a:bodyPr>
          <a:lstStyle/>
          <a:p>
            <a:pPr marL="0" marR="0" indent="0">
              <a:lnSpc>
                <a:spcPct val="107000"/>
              </a:lnSpc>
              <a:spcBef>
                <a:spcPts val="0"/>
              </a:spcBef>
              <a:spcAft>
                <a:spcPts val="2400"/>
              </a:spcAft>
              <a:buNone/>
            </a:pPr>
            <a:r>
              <a:rPr lang="en-US" sz="2400" dirty="0">
                <a:effectLst/>
                <a:ea typeface="Calibri" panose="020F0502020204030204" pitchFamily="34" charset="0"/>
                <a:cs typeface="Times New Roman" panose="02020603050405020304" pitchFamily="18" charset="0"/>
              </a:rPr>
              <a:t>Morning Glow Toastmasters has about 16 members. They meet regularly but find it difficult to retain their new members. Guests are joining the club but soon leave often before their Ice Breaker. </a:t>
            </a:r>
            <a:endParaRPr lang="en-US" sz="2400" dirty="0">
              <a:ea typeface="Calibri" panose="020F0502020204030204" pitchFamily="34" charset="0"/>
              <a:cs typeface="Times New Roman" panose="02020603050405020304" pitchFamily="18" charset="0"/>
            </a:endParaRPr>
          </a:p>
          <a:p>
            <a:pPr marL="0" marR="0" indent="0">
              <a:lnSpc>
                <a:spcPct val="107000"/>
              </a:lnSpc>
              <a:spcBef>
                <a:spcPts val="0"/>
              </a:spcBef>
              <a:spcAft>
                <a:spcPts val="2400"/>
              </a:spcAft>
              <a:buNone/>
            </a:pPr>
            <a:r>
              <a:rPr lang="en-US" sz="2400" dirty="0">
                <a:effectLst/>
                <a:ea typeface="Calibri" panose="020F0502020204030204" pitchFamily="34" charset="0"/>
                <a:cs typeface="Times New Roman" panose="02020603050405020304" pitchFamily="18" charset="0"/>
              </a:rPr>
              <a:t>The long-term members of the club are seasoned and experienced Toastmasters and typically meeting roles are filled with very good to excellent speech given by the experienced Toastmasters.</a:t>
            </a:r>
          </a:p>
          <a:p>
            <a:pPr marL="0" marR="0" indent="0">
              <a:lnSpc>
                <a:spcPct val="107000"/>
              </a:lnSpc>
              <a:spcBef>
                <a:spcPts val="0"/>
              </a:spcBef>
              <a:spcAft>
                <a:spcPts val="600"/>
              </a:spcAft>
              <a:buNone/>
            </a:pPr>
            <a:r>
              <a:rPr lang="en-US" sz="2400" dirty="0">
                <a:effectLst/>
                <a:ea typeface="Calibri" panose="020F0502020204030204" pitchFamily="34" charset="0"/>
                <a:cs typeface="Times New Roman" panose="02020603050405020304" pitchFamily="18" charset="0"/>
              </a:rPr>
              <a:t>What element of Moments of Truth might Morning Glow Toastmasters want to focus on and why?</a:t>
            </a:r>
          </a:p>
        </p:txBody>
      </p:sp>
      <p:sp>
        <p:nvSpPr>
          <p:cNvPr id="5" name="TextBox 4">
            <a:extLst>
              <a:ext uri="{FF2B5EF4-FFF2-40B4-BE49-F238E27FC236}">
                <a16:creationId xmlns:a16="http://schemas.microsoft.com/office/drawing/2014/main" id="{49F61D81-72DD-D1B4-61B3-86C0552A544C}"/>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DAWN</a:t>
            </a:r>
          </a:p>
        </p:txBody>
      </p:sp>
      <p:pic>
        <p:nvPicPr>
          <p:cNvPr id="4100" name="Picture 4" descr="Image result for sunrise clip art">
            <a:extLst>
              <a:ext uri="{FF2B5EF4-FFF2-40B4-BE49-F238E27FC236}">
                <a16:creationId xmlns:a16="http://schemas.microsoft.com/office/drawing/2014/main" id="{4F76521D-0AD8-040E-BACC-2E4188CB9A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698" y="304800"/>
            <a:ext cx="913998" cy="967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577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does your club need to work on?</a:t>
            </a:r>
          </a:p>
        </p:txBody>
      </p:sp>
      <p:sp>
        <p:nvSpPr>
          <p:cNvPr id="7" name="Slide Number Placeholder 6"/>
          <p:cNvSpPr>
            <a:spLocks noGrp="1"/>
          </p:cNvSpPr>
          <p:nvPr>
            <p:ph type="sldNum" sz="quarter" idx="12"/>
          </p:nvPr>
        </p:nvSpPr>
        <p:spPr/>
        <p:txBody>
          <a:bodyPr/>
          <a:lstStyle/>
          <a:p>
            <a:fld id="{17118DB1-635A-4BC4-925D-581B9B75FCE1}" type="slidenum">
              <a:rPr lang="en-US" smtClean="0"/>
              <a:t>21</a:t>
            </a:fld>
            <a:endParaRPr lang="en-US"/>
          </a:p>
        </p:txBody>
      </p:sp>
      <p:sp>
        <p:nvSpPr>
          <p:cNvPr id="2" name="Content Placeholder 5">
            <a:extLst>
              <a:ext uri="{FF2B5EF4-FFF2-40B4-BE49-F238E27FC236}">
                <a16:creationId xmlns:a16="http://schemas.microsoft.com/office/drawing/2014/main" id="{29CB673F-C238-2F63-21F1-95662AE098F1}"/>
              </a:ext>
            </a:extLst>
          </p:cNvPr>
          <p:cNvSpPr>
            <a:spLocks noGrp="1"/>
          </p:cNvSpPr>
          <p:nvPr>
            <p:ph sz="half" idx="1"/>
          </p:nvPr>
        </p:nvSpPr>
        <p:spPr>
          <a:xfrm>
            <a:off x="195407" y="1570055"/>
            <a:ext cx="4343400" cy="4114800"/>
          </a:xfrm>
          <a:solidFill>
            <a:schemeClr val="bg2"/>
          </a:solidFill>
        </p:spPr>
        <p:txBody>
          <a:bodyPr>
            <a:noAutofit/>
          </a:bodyPr>
          <a:lstStyle/>
          <a:p>
            <a:pPr>
              <a:lnSpc>
                <a:spcPct val="107000"/>
              </a:lnSpc>
              <a:spcBef>
                <a:spcPts val="0"/>
              </a:spcBef>
              <a:spcAft>
                <a:spcPts val="1200"/>
              </a:spcAft>
            </a:pPr>
            <a:r>
              <a:rPr lang="en-US" sz="2400" dirty="0">
                <a:ea typeface="Calibri" panose="020F0502020204030204" pitchFamily="34" charset="0"/>
                <a:cs typeface="Times New Roman" panose="02020603050405020304" pitchFamily="18" charset="0"/>
              </a:rPr>
              <a:t>First Impressions?</a:t>
            </a:r>
          </a:p>
          <a:p>
            <a:pPr>
              <a:lnSpc>
                <a:spcPct val="107000"/>
              </a:lnSpc>
              <a:spcBef>
                <a:spcPts val="0"/>
              </a:spcBef>
              <a:spcAft>
                <a:spcPts val="1200"/>
              </a:spcAft>
            </a:pPr>
            <a:r>
              <a:rPr lang="en-US" sz="2400" dirty="0">
                <a:ea typeface="Calibri" panose="020F0502020204030204" pitchFamily="34" charset="0"/>
                <a:cs typeface="Times New Roman" panose="02020603050405020304" pitchFamily="18" charset="0"/>
              </a:rPr>
              <a:t>Membership Orientation?</a:t>
            </a:r>
          </a:p>
          <a:p>
            <a:pPr>
              <a:lnSpc>
                <a:spcPct val="107000"/>
              </a:lnSpc>
              <a:spcBef>
                <a:spcPts val="0"/>
              </a:spcBef>
              <a:spcAft>
                <a:spcPts val="1200"/>
              </a:spcAft>
            </a:pPr>
            <a:r>
              <a:rPr lang="en-US" sz="2400" dirty="0">
                <a:ea typeface="Calibri" panose="020F0502020204030204" pitchFamily="34" charset="0"/>
                <a:cs typeface="Times New Roman" panose="02020603050405020304" pitchFamily="18" charset="0"/>
              </a:rPr>
              <a:t>Fellowship, Variety and Communication?</a:t>
            </a:r>
          </a:p>
          <a:p>
            <a:pPr>
              <a:lnSpc>
                <a:spcPct val="107000"/>
              </a:lnSpc>
              <a:spcBef>
                <a:spcPts val="0"/>
              </a:spcBef>
              <a:spcAft>
                <a:spcPts val="1200"/>
              </a:spcAft>
            </a:pPr>
            <a:r>
              <a:rPr lang="en-US" sz="2400" dirty="0">
                <a:ea typeface="Calibri" panose="020F0502020204030204" pitchFamily="34" charset="0"/>
                <a:cs typeface="Times New Roman" panose="02020603050405020304" pitchFamily="18" charset="0"/>
              </a:rPr>
              <a:t>Program Planning and Meeting Organization?</a:t>
            </a:r>
          </a:p>
          <a:p>
            <a:pPr>
              <a:lnSpc>
                <a:spcPct val="107000"/>
              </a:lnSpc>
              <a:spcBef>
                <a:spcPts val="0"/>
              </a:spcBef>
              <a:spcAft>
                <a:spcPts val="1200"/>
              </a:spcAft>
            </a:pPr>
            <a:r>
              <a:rPr lang="en-US" sz="2400" dirty="0">
                <a:ea typeface="Calibri" panose="020F0502020204030204" pitchFamily="34" charset="0"/>
                <a:cs typeface="Times New Roman" panose="02020603050405020304" pitchFamily="18" charset="0"/>
              </a:rPr>
              <a:t>Membership Strength?</a:t>
            </a:r>
          </a:p>
          <a:p>
            <a:pPr>
              <a:lnSpc>
                <a:spcPct val="107000"/>
              </a:lnSpc>
              <a:spcBef>
                <a:spcPts val="0"/>
              </a:spcBef>
              <a:spcAft>
                <a:spcPts val="1200"/>
              </a:spcAft>
            </a:pPr>
            <a:r>
              <a:rPr lang="en-US" sz="2400" dirty="0">
                <a:ea typeface="Calibri" panose="020F0502020204030204" pitchFamily="34" charset="0"/>
                <a:cs typeface="Times New Roman" panose="02020603050405020304" pitchFamily="18" charset="0"/>
              </a:rPr>
              <a:t>Achievement Recognition?</a:t>
            </a:r>
          </a:p>
          <a:p>
            <a:pPr marL="0" indent="0">
              <a:lnSpc>
                <a:spcPct val="107000"/>
              </a:lnSpc>
              <a:spcBef>
                <a:spcPts val="0"/>
              </a:spcBef>
              <a:spcAft>
                <a:spcPts val="1200"/>
              </a:spcAft>
              <a:buNone/>
            </a:pPr>
            <a:endParaRPr lang="en-US" sz="2400" dirty="0">
              <a:effectLst/>
              <a:ea typeface="Calibri" panose="020F0502020204030204" pitchFamily="34" charset="0"/>
              <a:cs typeface="Times New Roman" panose="02020603050405020304" pitchFamily="18" charset="0"/>
            </a:endParaRPr>
          </a:p>
        </p:txBody>
      </p:sp>
      <p:sp>
        <p:nvSpPr>
          <p:cNvPr id="5" name="Content Placeholder 5">
            <a:extLst>
              <a:ext uri="{FF2B5EF4-FFF2-40B4-BE49-F238E27FC236}">
                <a16:creationId xmlns:a16="http://schemas.microsoft.com/office/drawing/2014/main" id="{345702F8-AA77-D874-0D00-8C952C562D73}"/>
              </a:ext>
            </a:extLst>
          </p:cNvPr>
          <p:cNvSpPr txBox="1">
            <a:spLocks/>
          </p:cNvSpPr>
          <p:nvPr/>
        </p:nvSpPr>
        <p:spPr>
          <a:xfrm>
            <a:off x="4797552" y="1524000"/>
            <a:ext cx="3965448" cy="4795432"/>
          </a:xfrm>
          <a:prstGeom prst="rect">
            <a:avLst/>
          </a:prstGeom>
          <a:solidFill>
            <a:schemeClr val="bg2"/>
          </a:solidFill>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5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nSpc>
                <a:spcPct val="107000"/>
              </a:lnSpc>
              <a:spcBef>
                <a:spcPts val="0"/>
              </a:spcBef>
              <a:spcAft>
                <a:spcPts val="1200"/>
              </a:spcAft>
              <a:buFont typeface="Wingdings 2"/>
              <a:buNone/>
            </a:pPr>
            <a:r>
              <a:rPr lang="en-US" sz="2400" dirty="0">
                <a:ea typeface="Calibri" panose="020F0502020204030204" pitchFamily="34" charset="0"/>
                <a:cs typeface="Times New Roman" panose="02020603050405020304" pitchFamily="18" charset="0"/>
              </a:rPr>
              <a:t>Ideas?</a:t>
            </a:r>
          </a:p>
        </p:txBody>
      </p:sp>
      <p:sp>
        <p:nvSpPr>
          <p:cNvPr id="3" name="TextBox 2">
            <a:extLst>
              <a:ext uri="{FF2B5EF4-FFF2-40B4-BE49-F238E27FC236}">
                <a16:creationId xmlns:a16="http://schemas.microsoft.com/office/drawing/2014/main" id="{CE0DD525-2F2B-71E2-53FE-954185423899}"/>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DAWN</a:t>
            </a:r>
          </a:p>
        </p:txBody>
      </p:sp>
      <p:pic>
        <p:nvPicPr>
          <p:cNvPr id="9" name="Picture 2" descr="Dead End Signs, Dead End, Engineer Grade Reflective Aluminum Sign, 80 Mil, 36&quot;X36&quot;">
            <a:extLst>
              <a:ext uri="{FF2B5EF4-FFF2-40B4-BE49-F238E27FC236}">
                <a16:creationId xmlns:a16="http://schemas.microsoft.com/office/drawing/2014/main" id="{B842E5DF-508B-ED88-D5C6-CFF961F0D9B1}"/>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backgroundMark x1="14839" y1="15484" x2="14839" y2="15484"/>
                        <a14:backgroundMark x1="21935" y1="10968" x2="21935" y2="10968"/>
                      </a14:backgroundRemoval>
                    </a14:imgEffect>
                  </a14:imgLayer>
                </a14:imgProps>
              </a:ext>
              <a:ext uri="{28A0092B-C50C-407E-A947-70E740481C1C}">
                <a14:useLocalDpi xmlns:a14="http://schemas.microsoft.com/office/drawing/2010/main" val="0"/>
              </a:ext>
            </a:extLst>
          </a:blip>
          <a:srcRect/>
          <a:stretch>
            <a:fillRect/>
          </a:stretch>
        </p:blipFill>
        <p:spPr bwMode="auto">
          <a:xfrm>
            <a:off x="304800" y="5690722"/>
            <a:ext cx="654263" cy="654263"/>
          </a:xfrm>
          <a:prstGeom prst="rect">
            <a:avLst/>
          </a:prstGeom>
          <a:solidFill>
            <a:srgbClr val="000000">
              <a:alpha val="58039"/>
            </a:srgbClr>
          </a:solidFill>
        </p:spPr>
      </p:pic>
      <p:pic>
        <p:nvPicPr>
          <p:cNvPr id="10" name="Picture 2" descr="Image result for we love drama clip art">
            <a:extLst>
              <a:ext uri="{FF2B5EF4-FFF2-40B4-BE49-F238E27FC236}">
                <a16:creationId xmlns:a16="http://schemas.microsoft.com/office/drawing/2014/main" id="{C45E2E78-B24B-F981-58BD-9CCBBA99DE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5736640"/>
            <a:ext cx="827547" cy="608346"/>
          </a:xfrm>
          <a:prstGeom prst="rect">
            <a:avLst/>
          </a:prstGeom>
          <a:solidFill>
            <a:srgbClr val="000000">
              <a:alpha val="58039"/>
            </a:srgbClr>
          </a:solidFill>
        </p:spPr>
      </p:pic>
      <p:pic>
        <p:nvPicPr>
          <p:cNvPr id="11" name="Picture 2" descr="Image result for tired clip art">
            <a:extLst>
              <a:ext uri="{FF2B5EF4-FFF2-40B4-BE49-F238E27FC236}">
                <a16:creationId xmlns:a16="http://schemas.microsoft.com/office/drawing/2014/main" id="{E07F3266-97BC-A6BE-FCE6-6CB38E13691C}"/>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981200" y="5673218"/>
            <a:ext cx="719370" cy="646214"/>
          </a:xfrm>
          <a:prstGeom prst="rect">
            <a:avLst/>
          </a:prstGeom>
          <a:noFill/>
        </p:spPr>
      </p:pic>
      <p:pic>
        <p:nvPicPr>
          <p:cNvPr id="12" name="Picture 2" descr="Image result for high quality clipart">
            <a:extLst>
              <a:ext uri="{FF2B5EF4-FFF2-40B4-BE49-F238E27FC236}">
                <a16:creationId xmlns:a16="http://schemas.microsoft.com/office/drawing/2014/main" id="{DC658430-03D1-E19E-9FE8-C360942557B3}"/>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3642261" y="5639429"/>
            <a:ext cx="853539" cy="705556"/>
          </a:xfrm>
          <a:prstGeom prst="rect">
            <a:avLst/>
          </a:prstGeom>
          <a:solidFill>
            <a:srgbClr val="000000">
              <a:alpha val="58039"/>
            </a:srgbClr>
          </a:solidFill>
        </p:spPr>
      </p:pic>
      <p:pic>
        <p:nvPicPr>
          <p:cNvPr id="13" name="Picture 4" descr="Image result for sunrise clip art">
            <a:extLst>
              <a:ext uri="{FF2B5EF4-FFF2-40B4-BE49-F238E27FC236}">
                <a16:creationId xmlns:a16="http://schemas.microsoft.com/office/drawing/2014/main" id="{C4572DE7-FB9B-815B-9A9B-2231E8B59420}"/>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836038" y="5636459"/>
            <a:ext cx="669162" cy="708526"/>
          </a:xfrm>
          <a:prstGeom prst="rect">
            <a:avLst/>
          </a:prstGeom>
          <a:solidFill>
            <a:srgbClr val="000000">
              <a:alpha val="58039"/>
            </a:srgbClr>
          </a:solidFill>
        </p:spPr>
      </p:pic>
    </p:spTree>
    <p:extLst>
      <p:ext uri="{BB962C8B-B14F-4D97-AF65-F5344CB8AC3E}">
        <p14:creationId xmlns:p14="http://schemas.microsoft.com/office/powerpoint/2010/main" val="2543676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Moments of Truth</a:t>
            </a:r>
          </a:p>
        </p:txBody>
      </p:sp>
      <p:sp>
        <p:nvSpPr>
          <p:cNvPr id="3" name="Slide Number Placeholder 2"/>
          <p:cNvSpPr>
            <a:spLocks noGrp="1"/>
          </p:cNvSpPr>
          <p:nvPr>
            <p:ph type="sldNum" sz="quarter" idx="12"/>
          </p:nvPr>
        </p:nvSpPr>
        <p:spPr/>
        <p:txBody>
          <a:bodyPr/>
          <a:lstStyle/>
          <a:p>
            <a:fld id="{17118DB1-635A-4BC4-925D-581B9B75FCE1}" type="slidenum">
              <a:rPr lang="en-US" smtClean="0"/>
              <a:t>22</a:t>
            </a:fld>
            <a:endParaRPr lang="en-US"/>
          </a:p>
        </p:txBody>
      </p:sp>
      <p:sp>
        <p:nvSpPr>
          <p:cNvPr id="4" name="Content Placeholder 3"/>
          <p:cNvSpPr>
            <a:spLocks noGrp="1"/>
          </p:cNvSpPr>
          <p:nvPr>
            <p:ph sz="half" idx="1"/>
          </p:nvPr>
        </p:nvSpPr>
        <p:spPr>
          <a:xfrm>
            <a:off x="2900362" y="2057400"/>
            <a:ext cx="4495800" cy="2286000"/>
          </a:xfrm>
          <a:solidFill>
            <a:schemeClr val="bg2"/>
          </a:solidFill>
        </p:spPr>
        <p:txBody>
          <a:bodyPr>
            <a:normAutofit/>
          </a:bodyPr>
          <a:lstStyle/>
          <a:p>
            <a:r>
              <a:rPr lang="en-US" sz="3200" dirty="0"/>
              <a:t>Final Thoughts</a:t>
            </a:r>
          </a:p>
          <a:p>
            <a:r>
              <a:rPr lang="en-US" sz="3200" dirty="0"/>
              <a:t> Questions</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849689" y="3440723"/>
            <a:ext cx="3438525" cy="1333500"/>
          </a:xfrm>
        </p:spPr>
      </p:pic>
      <p:sp>
        <p:nvSpPr>
          <p:cNvPr id="8" name="TextBox 7">
            <a:extLst>
              <a:ext uri="{FF2B5EF4-FFF2-40B4-BE49-F238E27FC236}">
                <a16:creationId xmlns:a16="http://schemas.microsoft.com/office/drawing/2014/main" id="{26EDDB58-96A9-1C3B-6AE9-BE7E98AA9D89}"/>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DEB</a:t>
            </a:r>
          </a:p>
        </p:txBody>
      </p:sp>
      <p:pic>
        <p:nvPicPr>
          <p:cNvPr id="9" name="Picture 8">
            <a:extLst>
              <a:ext uri="{FF2B5EF4-FFF2-40B4-BE49-F238E27FC236}">
                <a16:creationId xmlns:a16="http://schemas.microsoft.com/office/drawing/2014/main" id="{A01F7FBF-E38B-E862-D0F3-499B4D7938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48839" y="5486400"/>
            <a:ext cx="1046322" cy="914400"/>
          </a:xfrm>
          <a:prstGeom prst="rect">
            <a:avLst/>
          </a:prstGeom>
        </p:spPr>
      </p:pic>
    </p:spTree>
    <p:extLst>
      <p:ext uri="{BB962C8B-B14F-4D97-AF65-F5344CB8AC3E}">
        <p14:creationId xmlns:p14="http://schemas.microsoft.com/office/powerpoint/2010/main" val="2526363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587CD-BF09-42C1-A491-5B395D742933}"/>
              </a:ext>
            </a:extLst>
          </p:cNvPr>
          <p:cNvSpPr>
            <a:spLocks noGrp="1"/>
          </p:cNvSpPr>
          <p:nvPr>
            <p:ph type="title"/>
          </p:nvPr>
        </p:nvSpPr>
        <p:spPr/>
        <p:txBody>
          <a:bodyPr>
            <a:normAutofit/>
          </a:bodyPr>
          <a:lstStyle/>
          <a:p>
            <a:r>
              <a:rPr lang="en-US" dirty="0"/>
              <a:t>First Impressions</a:t>
            </a:r>
          </a:p>
        </p:txBody>
      </p:sp>
      <p:sp>
        <p:nvSpPr>
          <p:cNvPr id="3" name="Slide Number Placeholder 2">
            <a:extLst>
              <a:ext uri="{FF2B5EF4-FFF2-40B4-BE49-F238E27FC236}">
                <a16:creationId xmlns:a16="http://schemas.microsoft.com/office/drawing/2014/main" id="{51081A57-2AC2-4D97-8245-AF7CEE5C997C}"/>
              </a:ext>
            </a:extLst>
          </p:cNvPr>
          <p:cNvSpPr>
            <a:spLocks noGrp="1"/>
          </p:cNvSpPr>
          <p:nvPr>
            <p:ph type="sldNum" sz="quarter" idx="12"/>
          </p:nvPr>
        </p:nvSpPr>
        <p:spPr/>
        <p:txBody>
          <a:bodyPr/>
          <a:lstStyle/>
          <a:p>
            <a:fld id="{17118DB1-635A-4BC4-925D-581B9B75FCE1}" type="slidenum">
              <a:rPr lang="en-US" smtClean="0"/>
              <a:t>3</a:t>
            </a:fld>
            <a:endParaRPr lang="en-US"/>
          </a:p>
        </p:txBody>
      </p:sp>
      <p:pic>
        <p:nvPicPr>
          <p:cNvPr id="6" name="Content Placeholder 5">
            <a:extLst>
              <a:ext uri="{FF2B5EF4-FFF2-40B4-BE49-F238E27FC236}">
                <a16:creationId xmlns:a16="http://schemas.microsoft.com/office/drawing/2014/main" id="{3A228834-2C05-4800-9281-1253EAA736CF}"/>
              </a:ext>
            </a:extLst>
          </p:cNvPr>
          <p:cNvPicPr>
            <a:picLocks noGrp="1" noChangeAspect="1"/>
          </p:cNvPicPr>
          <p:nvPr>
            <p:ph sz="quarter"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066800" y="1600200"/>
            <a:ext cx="7271524" cy="4590149"/>
          </a:xfrm>
        </p:spPr>
      </p:pic>
      <p:sp>
        <p:nvSpPr>
          <p:cNvPr id="7" name="TextBox 6">
            <a:extLst>
              <a:ext uri="{FF2B5EF4-FFF2-40B4-BE49-F238E27FC236}">
                <a16:creationId xmlns:a16="http://schemas.microsoft.com/office/drawing/2014/main" id="{70D642F6-2D65-31DA-75E4-98F5E478F7D2}"/>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2257242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CFB48-0DA5-4416-B59B-DB37FC91C933}"/>
              </a:ext>
            </a:extLst>
          </p:cNvPr>
          <p:cNvSpPr>
            <a:spLocks noGrp="1"/>
          </p:cNvSpPr>
          <p:nvPr>
            <p:ph type="title"/>
          </p:nvPr>
        </p:nvSpPr>
        <p:spPr/>
        <p:txBody>
          <a:bodyPr/>
          <a:lstStyle/>
          <a:p>
            <a:r>
              <a:rPr lang="en-US" dirty="0"/>
              <a:t>Moments of Truth</a:t>
            </a:r>
          </a:p>
        </p:txBody>
      </p:sp>
      <p:sp>
        <p:nvSpPr>
          <p:cNvPr id="3" name="Slide Number Placeholder 2">
            <a:extLst>
              <a:ext uri="{FF2B5EF4-FFF2-40B4-BE49-F238E27FC236}">
                <a16:creationId xmlns:a16="http://schemas.microsoft.com/office/drawing/2014/main" id="{B1B72847-AB7B-4FDB-ACDA-16A33E0E257D}"/>
              </a:ext>
            </a:extLst>
          </p:cNvPr>
          <p:cNvSpPr>
            <a:spLocks noGrp="1"/>
          </p:cNvSpPr>
          <p:nvPr>
            <p:ph type="sldNum" sz="quarter" idx="12"/>
          </p:nvPr>
        </p:nvSpPr>
        <p:spPr/>
        <p:txBody>
          <a:bodyPr/>
          <a:lstStyle/>
          <a:p>
            <a:fld id="{17118DB1-635A-4BC4-925D-581B9B75FCE1}" type="slidenum">
              <a:rPr lang="en-US" smtClean="0"/>
              <a:t>4</a:t>
            </a:fld>
            <a:endParaRPr lang="en-US"/>
          </a:p>
        </p:txBody>
      </p:sp>
      <p:sp>
        <p:nvSpPr>
          <p:cNvPr id="4" name="Content Placeholder 3">
            <a:extLst>
              <a:ext uri="{FF2B5EF4-FFF2-40B4-BE49-F238E27FC236}">
                <a16:creationId xmlns:a16="http://schemas.microsoft.com/office/drawing/2014/main" id="{B973391E-7E4C-4377-A8D1-2140CFB02558}"/>
              </a:ext>
            </a:extLst>
          </p:cNvPr>
          <p:cNvSpPr>
            <a:spLocks noGrp="1"/>
          </p:cNvSpPr>
          <p:nvPr>
            <p:ph sz="quarter" idx="1"/>
          </p:nvPr>
        </p:nvSpPr>
        <p:spPr>
          <a:xfrm>
            <a:off x="609600" y="1527048"/>
            <a:ext cx="8001000" cy="4572000"/>
          </a:xfrm>
        </p:spPr>
        <p:txBody>
          <a:bodyPr>
            <a:normAutofit/>
          </a:bodyPr>
          <a:lstStyle/>
          <a:p>
            <a:pPr marL="0" indent="0">
              <a:spcAft>
                <a:spcPts val="1200"/>
              </a:spcAft>
              <a:buNone/>
            </a:pPr>
            <a:r>
              <a:rPr lang="en-US" sz="3200" dirty="0"/>
              <a:t>When anyone comes in contact with any aspect of Toastmasters, the persons forms an impression based on her experience at that particular time. </a:t>
            </a:r>
          </a:p>
          <a:p>
            <a:pPr marL="0" indent="0">
              <a:buNone/>
            </a:pPr>
            <a:r>
              <a:rPr lang="en-US" sz="3200" dirty="0"/>
              <a:t>These decisive times when initial impressions are formed are known as moments of truth.</a:t>
            </a:r>
          </a:p>
        </p:txBody>
      </p:sp>
      <p:sp>
        <p:nvSpPr>
          <p:cNvPr id="8" name="TextBox 7">
            <a:extLst>
              <a:ext uri="{FF2B5EF4-FFF2-40B4-BE49-F238E27FC236}">
                <a16:creationId xmlns:a16="http://schemas.microsoft.com/office/drawing/2014/main" id="{1D67AF87-7988-5551-9FBF-2E70312781A6}"/>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3612075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A5137-C222-4A4D-8E78-FE4972356CCE}"/>
              </a:ext>
            </a:extLst>
          </p:cNvPr>
          <p:cNvSpPr>
            <a:spLocks noGrp="1"/>
          </p:cNvSpPr>
          <p:nvPr>
            <p:ph type="title"/>
          </p:nvPr>
        </p:nvSpPr>
        <p:spPr/>
        <p:txBody>
          <a:bodyPr/>
          <a:lstStyle/>
          <a:p>
            <a:r>
              <a:rPr lang="en-US" dirty="0"/>
              <a:t>Moments of Truth</a:t>
            </a:r>
          </a:p>
        </p:txBody>
      </p:sp>
      <p:sp>
        <p:nvSpPr>
          <p:cNvPr id="3" name="Slide Number Placeholder 2">
            <a:extLst>
              <a:ext uri="{FF2B5EF4-FFF2-40B4-BE49-F238E27FC236}">
                <a16:creationId xmlns:a16="http://schemas.microsoft.com/office/drawing/2014/main" id="{38BC0944-793F-4B9F-A796-0A94BE8299BB}"/>
              </a:ext>
            </a:extLst>
          </p:cNvPr>
          <p:cNvSpPr>
            <a:spLocks noGrp="1"/>
          </p:cNvSpPr>
          <p:nvPr>
            <p:ph type="sldNum" sz="quarter" idx="12"/>
          </p:nvPr>
        </p:nvSpPr>
        <p:spPr/>
        <p:txBody>
          <a:bodyPr/>
          <a:lstStyle/>
          <a:p>
            <a:fld id="{17118DB1-635A-4BC4-925D-581B9B75FCE1}" type="slidenum">
              <a:rPr lang="en-US" smtClean="0"/>
              <a:t>5</a:t>
            </a:fld>
            <a:endParaRPr lang="en-US"/>
          </a:p>
        </p:txBody>
      </p:sp>
      <p:sp>
        <p:nvSpPr>
          <p:cNvPr id="4" name="Content Placeholder 3">
            <a:extLst>
              <a:ext uri="{FF2B5EF4-FFF2-40B4-BE49-F238E27FC236}">
                <a16:creationId xmlns:a16="http://schemas.microsoft.com/office/drawing/2014/main" id="{FAA7FBDD-9674-4EBB-8CBC-D3D31F4174B7}"/>
              </a:ext>
            </a:extLst>
          </p:cNvPr>
          <p:cNvSpPr>
            <a:spLocks noGrp="1"/>
          </p:cNvSpPr>
          <p:nvPr>
            <p:ph sz="quarter" idx="1"/>
          </p:nvPr>
        </p:nvSpPr>
        <p:spPr>
          <a:xfrm>
            <a:off x="533400" y="1527048"/>
            <a:ext cx="8153400" cy="4572000"/>
          </a:xfrm>
        </p:spPr>
        <p:txBody>
          <a:bodyPr>
            <a:normAutofit/>
          </a:bodyPr>
          <a:lstStyle/>
          <a:p>
            <a:pPr>
              <a:spcAft>
                <a:spcPts val="1200"/>
              </a:spcAft>
            </a:pPr>
            <a:r>
              <a:rPr lang="en-US" sz="3200" dirty="0"/>
              <a:t>Moments of Truth is a tool that enables sustained club quality through guided evaluation and targeted recommendations</a:t>
            </a:r>
          </a:p>
          <a:p>
            <a:r>
              <a:rPr lang="en-US" sz="3200" dirty="0"/>
              <a:t>Each moment of truth represents an opportunity for the club to create a positive impression</a:t>
            </a:r>
          </a:p>
        </p:txBody>
      </p:sp>
      <p:sp>
        <p:nvSpPr>
          <p:cNvPr id="8" name="TextBox 7">
            <a:extLst>
              <a:ext uri="{FF2B5EF4-FFF2-40B4-BE49-F238E27FC236}">
                <a16:creationId xmlns:a16="http://schemas.microsoft.com/office/drawing/2014/main" id="{156805AC-7C47-B544-BC39-936DC36AC9E3}"/>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3894822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0431A-F305-444F-8F44-927E354364F5}"/>
              </a:ext>
            </a:extLst>
          </p:cNvPr>
          <p:cNvSpPr>
            <a:spLocks noGrp="1"/>
          </p:cNvSpPr>
          <p:nvPr>
            <p:ph type="title"/>
          </p:nvPr>
        </p:nvSpPr>
        <p:spPr/>
        <p:txBody>
          <a:bodyPr/>
          <a:lstStyle/>
          <a:p>
            <a:r>
              <a:rPr lang="en-US" dirty="0"/>
              <a:t>Toastmasters’ Moments of Truth	</a:t>
            </a:r>
          </a:p>
        </p:txBody>
      </p:sp>
      <p:sp>
        <p:nvSpPr>
          <p:cNvPr id="3" name="Slide Number Placeholder 2">
            <a:extLst>
              <a:ext uri="{FF2B5EF4-FFF2-40B4-BE49-F238E27FC236}">
                <a16:creationId xmlns:a16="http://schemas.microsoft.com/office/drawing/2014/main" id="{C658FAC2-5A0D-40C1-BD59-330F33B282F2}"/>
              </a:ext>
            </a:extLst>
          </p:cNvPr>
          <p:cNvSpPr>
            <a:spLocks noGrp="1"/>
          </p:cNvSpPr>
          <p:nvPr>
            <p:ph type="sldNum" sz="quarter" idx="12"/>
          </p:nvPr>
        </p:nvSpPr>
        <p:spPr/>
        <p:txBody>
          <a:bodyPr/>
          <a:lstStyle/>
          <a:p>
            <a:fld id="{17118DB1-635A-4BC4-925D-581B9B75FCE1}" type="slidenum">
              <a:rPr lang="en-US" smtClean="0"/>
              <a:t>6</a:t>
            </a:fld>
            <a:endParaRPr lang="en-US"/>
          </a:p>
        </p:txBody>
      </p:sp>
      <p:sp>
        <p:nvSpPr>
          <p:cNvPr id="4" name="Content Placeholder 3">
            <a:extLst>
              <a:ext uri="{FF2B5EF4-FFF2-40B4-BE49-F238E27FC236}">
                <a16:creationId xmlns:a16="http://schemas.microsoft.com/office/drawing/2014/main" id="{3C5180A1-169B-406D-8E65-20A7F894DF0A}"/>
              </a:ext>
            </a:extLst>
          </p:cNvPr>
          <p:cNvSpPr>
            <a:spLocks noGrp="1"/>
          </p:cNvSpPr>
          <p:nvPr>
            <p:ph sz="quarter" idx="1"/>
          </p:nvPr>
        </p:nvSpPr>
        <p:spPr/>
        <p:txBody>
          <a:bodyPr>
            <a:normAutofit lnSpcReduction="10000"/>
          </a:bodyPr>
          <a:lstStyle/>
          <a:p>
            <a:pPr marL="514350" indent="-514350">
              <a:spcAft>
                <a:spcPts val="1200"/>
              </a:spcAft>
              <a:buFont typeface="+mj-lt"/>
              <a:buAutoNum type="arabicPeriod"/>
            </a:pPr>
            <a:r>
              <a:rPr lang="en-US" sz="3200" dirty="0"/>
              <a:t>First impressions</a:t>
            </a:r>
          </a:p>
          <a:p>
            <a:pPr marL="514350" indent="-514350">
              <a:spcAft>
                <a:spcPts val="1200"/>
              </a:spcAft>
              <a:buFont typeface="+mj-lt"/>
              <a:buAutoNum type="arabicPeriod"/>
            </a:pPr>
            <a:r>
              <a:rPr lang="en-US" sz="3200" dirty="0"/>
              <a:t>Membership orientation</a:t>
            </a:r>
          </a:p>
          <a:p>
            <a:pPr marL="514350" indent="-514350">
              <a:spcAft>
                <a:spcPts val="1200"/>
              </a:spcAft>
              <a:buFont typeface="+mj-lt"/>
              <a:buAutoNum type="arabicPeriod"/>
            </a:pPr>
            <a:r>
              <a:rPr lang="en-US" sz="3200" dirty="0"/>
              <a:t>Fellowship, variety, and communication</a:t>
            </a:r>
          </a:p>
          <a:p>
            <a:pPr marL="514350" indent="-514350">
              <a:spcAft>
                <a:spcPts val="1200"/>
              </a:spcAft>
              <a:buFont typeface="+mj-lt"/>
              <a:buAutoNum type="arabicPeriod"/>
            </a:pPr>
            <a:r>
              <a:rPr lang="en-US" sz="3200" dirty="0"/>
              <a:t>Program planning and meeting organization</a:t>
            </a:r>
          </a:p>
          <a:p>
            <a:pPr marL="514350" indent="-514350">
              <a:spcAft>
                <a:spcPts val="1200"/>
              </a:spcAft>
              <a:buFont typeface="+mj-lt"/>
              <a:buAutoNum type="arabicPeriod"/>
            </a:pPr>
            <a:r>
              <a:rPr lang="en-US" sz="3200" dirty="0"/>
              <a:t>Membership strength</a:t>
            </a:r>
          </a:p>
          <a:p>
            <a:pPr marL="514350" indent="-514350">
              <a:buFont typeface="+mj-lt"/>
              <a:buAutoNum type="arabicPeriod"/>
            </a:pPr>
            <a:r>
              <a:rPr lang="en-US" sz="3200" dirty="0"/>
              <a:t>Achievement recognition</a:t>
            </a:r>
          </a:p>
        </p:txBody>
      </p:sp>
      <p:sp>
        <p:nvSpPr>
          <p:cNvPr id="8" name="TextBox 7">
            <a:extLst>
              <a:ext uri="{FF2B5EF4-FFF2-40B4-BE49-F238E27FC236}">
                <a16:creationId xmlns:a16="http://schemas.microsoft.com/office/drawing/2014/main" id="{F32755FE-561F-F520-8FE6-B6F676B945A2}"/>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4072860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First Impressions</a:t>
            </a:r>
          </a:p>
        </p:txBody>
      </p:sp>
      <p:sp>
        <p:nvSpPr>
          <p:cNvPr id="5" name="Content Placeholder 4"/>
          <p:cNvSpPr>
            <a:spLocks noGrp="1"/>
          </p:cNvSpPr>
          <p:nvPr>
            <p:ph sz="half" idx="1"/>
          </p:nvPr>
        </p:nvSpPr>
        <p:spPr/>
        <p:txBody>
          <a:bodyPr>
            <a:normAutofit/>
          </a:bodyPr>
          <a:lstStyle/>
          <a:p>
            <a:r>
              <a:rPr lang="en-US" sz="3200" dirty="0"/>
              <a:t>How Does Your Club Treat Guests?</a:t>
            </a:r>
          </a:p>
        </p:txBody>
      </p:sp>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486400" y="1600200"/>
            <a:ext cx="2695575" cy="1790700"/>
          </a:xfrm>
        </p:spPr>
      </p:pic>
      <p:sp>
        <p:nvSpPr>
          <p:cNvPr id="7" name="Slide Number Placeholder 6"/>
          <p:cNvSpPr>
            <a:spLocks noGrp="1"/>
          </p:cNvSpPr>
          <p:nvPr>
            <p:ph type="sldNum" sz="quarter" idx="12"/>
          </p:nvPr>
        </p:nvSpPr>
        <p:spPr/>
        <p:txBody>
          <a:bodyPr/>
          <a:lstStyle/>
          <a:p>
            <a:fld id="{17118DB1-635A-4BC4-925D-581B9B75FCE1}" type="slidenum">
              <a:rPr lang="en-US" smtClean="0"/>
              <a:t>7</a:t>
            </a:fld>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2882307"/>
            <a:ext cx="3197352" cy="212091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40564" y="3886200"/>
            <a:ext cx="2790825" cy="1714500"/>
          </a:xfrm>
          <a:prstGeom prst="rect">
            <a:avLst/>
          </a:prstGeom>
        </p:spPr>
      </p:pic>
      <p:sp>
        <p:nvSpPr>
          <p:cNvPr id="6" name="TextBox 5">
            <a:extLst>
              <a:ext uri="{FF2B5EF4-FFF2-40B4-BE49-F238E27FC236}">
                <a16:creationId xmlns:a16="http://schemas.microsoft.com/office/drawing/2014/main" id="{C9F1D900-798E-2740-E50C-231C4386ACD7}"/>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815990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First Impressions</a:t>
            </a:r>
          </a:p>
        </p:txBody>
      </p:sp>
      <p:sp>
        <p:nvSpPr>
          <p:cNvPr id="5" name="Content Placeholder 4"/>
          <p:cNvSpPr>
            <a:spLocks noGrp="1"/>
          </p:cNvSpPr>
          <p:nvPr>
            <p:ph sz="half" idx="1"/>
          </p:nvPr>
        </p:nvSpPr>
        <p:spPr/>
        <p:txBody>
          <a:bodyPr>
            <a:normAutofit/>
          </a:bodyPr>
          <a:lstStyle/>
          <a:p>
            <a:r>
              <a:rPr lang="en-US" sz="3200" dirty="0"/>
              <a:t>Describe Your Meeting Space.</a:t>
            </a:r>
          </a:p>
        </p:txBody>
      </p:sp>
      <p:pic>
        <p:nvPicPr>
          <p:cNvPr id="2" name="Content Placeholder 1"/>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638800" y="1590674"/>
            <a:ext cx="2857500" cy="1838325"/>
          </a:xfrm>
        </p:spPr>
      </p:pic>
      <p:sp>
        <p:nvSpPr>
          <p:cNvPr id="7" name="Slide Number Placeholder 6"/>
          <p:cNvSpPr>
            <a:spLocks noGrp="1"/>
          </p:cNvSpPr>
          <p:nvPr>
            <p:ph type="sldNum" sz="quarter" idx="12"/>
          </p:nvPr>
        </p:nvSpPr>
        <p:spPr/>
        <p:txBody>
          <a:bodyPr/>
          <a:lstStyle/>
          <a:p>
            <a:fld id="{17118DB1-635A-4BC4-925D-581B9B75FCE1}" type="slidenum">
              <a:rPr lang="en-US" smtClean="0"/>
              <a:t>8</a:t>
            </a:fld>
            <a:endParaRPr lang="en-US"/>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0" y="3276599"/>
            <a:ext cx="2857500" cy="1895475"/>
          </a:xfrm>
          <a:prstGeom prst="rect">
            <a:avLst/>
          </a:prstGeom>
        </p:spPr>
      </p:pic>
      <p:sp>
        <p:nvSpPr>
          <p:cNvPr id="10" name="TextBox 9">
            <a:extLst>
              <a:ext uri="{FF2B5EF4-FFF2-40B4-BE49-F238E27FC236}">
                <a16:creationId xmlns:a16="http://schemas.microsoft.com/office/drawing/2014/main" id="{FA5B2181-8A49-7F05-1596-DFDB5517819D}"/>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JOYCE</a:t>
            </a:r>
          </a:p>
        </p:txBody>
      </p:sp>
    </p:spTree>
    <p:extLst>
      <p:ext uri="{BB962C8B-B14F-4D97-AF65-F5344CB8AC3E}">
        <p14:creationId xmlns:p14="http://schemas.microsoft.com/office/powerpoint/2010/main" val="2503923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1752" y="228600"/>
            <a:ext cx="6861048" cy="758952"/>
          </a:xfrm>
        </p:spPr>
        <p:txBody>
          <a:bodyPr/>
          <a:lstStyle/>
          <a:p>
            <a:r>
              <a:rPr lang="en-US" dirty="0"/>
              <a:t>Dead End Toastmasters needs help!</a:t>
            </a:r>
          </a:p>
        </p:txBody>
      </p:sp>
      <p:sp>
        <p:nvSpPr>
          <p:cNvPr id="7" name="Slide Number Placeholder 6"/>
          <p:cNvSpPr>
            <a:spLocks noGrp="1"/>
          </p:cNvSpPr>
          <p:nvPr>
            <p:ph type="sldNum" sz="quarter" idx="12"/>
          </p:nvPr>
        </p:nvSpPr>
        <p:spPr/>
        <p:txBody>
          <a:bodyPr/>
          <a:lstStyle/>
          <a:p>
            <a:fld id="{17118DB1-635A-4BC4-925D-581B9B75FCE1}" type="slidenum">
              <a:rPr lang="en-US" smtClean="0"/>
              <a:t>9</a:t>
            </a:fld>
            <a:endParaRPr lang="en-US"/>
          </a:p>
        </p:txBody>
      </p:sp>
      <p:sp>
        <p:nvSpPr>
          <p:cNvPr id="6" name="Content Placeholder 5">
            <a:extLst>
              <a:ext uri="{FF2B5EF4-FFF2-40B4-BE49-F238E27FC236}">
                <a16:creationId xmlns:a16="http://schemas.microsoft.com/office/drawing/2014/main" id="{3F9A00B4-50E3-FF12-7FD4-DA061CCDAC22}"/>
              </a:ext>
            </a:extLst>
          </p:cNvPr>
          <p:cNvSpPr>
            <a:spLocks noGrp="1"/>
          </p:cNvSpPr>
          <p:nvPr>
            <p:ph sz="half" idx="1"/>
          </p:nvPr>
        </p:nvSpPr>
        <p:spPr>
          <a:xfrm>
            <a:off x="220260" y="1529060"/>
            <a:ext cx="8695140" cy="4871740"/>
          </a:xfrm>
          <a:solidFill>
            <a:schemeClr val="bg2"/>
          </a:solidFill>
        </p:spPr>
        <p:txBody>
          <a:bodyPr>
            <a:noAutofit/>
          </a:bodyPr>
          <a:lstStyle/>
          <a:p>
            <a:pPr marL="0" marR="0" indent="0">
              <a:lnSpc>
                <a:spcPct val="107000"/>
              </a:lnSpc>
              <a:spcBef>
                <a:spcPts val="0"/>
              </a:spcBef>
              <a:spcAft>
                <a:spcPts val="2400"/>
              </a:spcAft>
              <a:buNone/>
            </a:pPr>
            <a:r>
              <a:rPr lang="en-US" sz="2400" dirty="0">
                <a:effectLst/>
                <a:ea typeface="Calibri" panose="020F0502020204030204" pitchFamily="34" charset="0"/>
                <a:cs typeface="Times New Roman" panose="02020603050405020304" pitchFamily="18" charset="0"/>
              </a:rPr>
              <a:t>Dead End Toastmasters has about 10 members. They meet every other week and usually attract one guest at each meeting. </a:t>
            </a:r>
          </a:p>
          <a:p>
            <a:pPr marL="0" marR="0" indent="0">
              <a:lnSpc>
                <a:spcPct val="107000"/>
              </a:lnSpc>
              <a:spcBef>
                <a:spcPts val="0"/>
              </a:spcBef>
              <a:spcAft>
                <a:spcPts val="2400"/>
              </a:spcAft>
              <a:buNone/>
            </a:pPr>
            <a:r>
              <a:rPr lang="en-US" sz="2400" dirty="0">
                <a:effectLst/>
                <a:ea typeface="Calibri" panose="020F0502020204030204" pitchFamily="34" charset="0"/>
                <a:cs typeface="Times New Roman" panose="02020603050405020304" pitchFamily="18" charset="0"/>
              </a:rPr>
              <a:t>Sometimes guests are late because the meeting location can be difficult to find. However, they are having difficulty converting guests to members. </a:t>
            </a:r>
          </a:p>
          <a:p>
            <a:pPr marL="0" marR="0" indent="0">
              <a:lnSpc>
                <a:spcPct val="107000"/>
              </a:lnSpc>
              <a:spcBef>
                <a:spcPts val="0"/>
              </a:spcBef>
              <a:spcAft>
                <a:spcPts val="2400"/>
              </a:spcAft>
              <a:buNone/>
            </a:pPr>
            <a:r>
              <a:rPr lang="en-US" sz="2400" dirty="0">
                <a:effectLst/>
                <a:ea typeface="Calibri" panose="020F0502020204030204" pitchFamily="34" charset="0"/>
                <a:cs typeface="Times New Roman" panose="02020603050405020304" pitchFamily="18" charset="0"/>
              </a:rPr>
              <a:t>Guests attend but will leave either before the end of the meeting or as soon as the meeting ends.</a:t>
            </a:r>
            <a:endParaRPr lang="en-US" sz="2400" dirty="0">
              <a:ea typeface="Calibri" panose="020F0502020204030204" pitchFamily="34" charset="0"/>
              <a:cs typeface="Times New Roman" panose="02020603050405020304" pitchFamily="18" charset="0"/>
            </a:endParaRPr>
          </a:p>
          <a:p>
            <a:pPr marL="0" marR="0" indent="0">
              <a:lnSpc>
                <a:spcPct val="107000"/>
              </a:lnSpc>
              <a:spcBef>
                <a:spcPts val="0"/>
              </a:spcBef>
              <a:spcAft>
                <a:spcPts val="600"/>
              </a:spcAft>
              <a:buNone/>
            </a:pPr>
            <a:r>
              <a:rPr lang="en-US" sz="2400" dirty="0">
                <a:effectLst/>
                <a:ea typeface="Calibri" panose="020F0502020204030204" pitchFamily="34" charset="0"/>
                <a:cs typeface="Times New Roman" panose="02020603050405020304" pitchFamily="18" charset="0"/>
              </a:rPr>
              <a:t>What element of Moments of Truth might Dead End Toastmasters want to pay attention to and why?</a:t>
            </a:r>
          </a:p>
        </p:txBody>
      </p:sp>
      <p:sp>
        <p:nvSpPr>
          <p:cNvPr id="2" name="TextBox 1">
            <a:extLst>
              <a:ext uri="{FF2B5EF4-FFF2-40B4-BE49-F238E27FC236}">
                <a16:creationId xmlns:a16="http://schemas.microsoft.com/office/drawing/2014/main" id="{4575975F-460D-D513-95FA-49FE82A475DF}"/>
              </a:ext>
            </a:extLst>
          </p:cNvPr>
          <p:cNvSpPr txBox="1"/>
          <p:nvPr/>
        </p:nvSpPr>
        <p:spPr>
          <a:xfrm>
            <a:off x="0" y="0"/>
            <a:ext cx="990600" cy="369332"/>
          </a:xfrm>
          <a:prstGeom prst="rect">
            <a:avLst/>
          </a:prstGeom>
          <a:solidFill>
            <a:schemeClr val="bg2"/>
          </a:solidFill>
          <a:ln>
            <a:noFill/>
          </a:ln>
        </p:spPr>
        <p:txBody>
          <a:bodyPr wrap="square" rtlCol="0">
            <a:spAutoFit/>
          </a:bodyPr>
          <a:lstStyle/>
          <a:p>
            <a:pPr algn="ctr"/>
            <a:r>
              <a:rPr lang="en-US" dirty="0"/>
              <a:t>DAWN</a:t>
            </a:r>
          </a:p>
        </p:txBody>
      </p:sp>
      <p:pic>
        <p:nvPicPr>
          <p:cNvPr id="1026" name="Picture 2" descr="Dead End Signs, Dead End, Engineer Grade Reflective Aluminum Sign, 80 Mil, 36&quot;X36&quot;">
            <a:extLst>
              <a:ext uri="{FF2B5EF4-FFF2-40B4-BE49-F238E27FC236}">
                <a16:creationId xmlns:a16="http://schemas.microsoft.com/office/drawing/2014/main" id="{D0782A74-9484-A776-04F5-39F3F54EEA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228600"/>
            <a:ext cx="990600"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25391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542</TotalTime>
  <Words>915</Words>
  <Application>Microsoft Office PowerPoint</Application>
  <PresentationFormat>On-screen Show (4:3)</PresentationFormat>
  <Paragraphs>147</Paragraphs>
  <Slides>22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Calibri</vt:lpstr>
      <vt:lpstr>Georgia</vt:lpstr>
      <vt:lpstr>Wingdings</vt:lpstr>
      <vt:lpstr>Wingdings 2</vt:lpstr>
      <vt:lpstr>Civic</vt:lpstr>
      <vt:lpstr>Moments of Truth </vt:lpstr>
      <vt:lpstr>Objectives</vt:lpstr>
      <vt:lpstr>First Impressions</vt:lpstr>
      <vt:lpstr>Moments of Truth</vt:lpstr>
      <vt:lpstr>Moments of Truth</vt:lpstr>
      <vt:lpstr>Toastmasters’ Moments of Truth </vt:lpstr>
      <vt:lpstr>First Impressions</vt:lpstr>
      <vt:lpstr>First Impressions</vt:lpstr>
      <vt:lpstr>Dead End Toastmasters needs help!</vt:lpstr>
      <vt:lpstr>Membership Orientation</vt:lpstr>
      <vt:lpstr>Fellowship, Variety, and Communication</vt:lpstr>
      <vt:lpstr>Program Planning and Meeting Organization</vt:lpstr>
      <vt:lpstr>We Love Drama Toastmasters Needs Help!</vt:lpstr>
      <vt:lpstr>Membership Strength</vt:lpstr>
      <vt:lpstr>Achievement Recognition</vt:lpstr>
      <vt:lpstr>Achievement Recognition</vt:lpstr>
      <vt:lpstr>Lifeless Toastmasters Needs Help!</vt:lpstr>
      <vt:lpstr>A High-Quality Club</vt:lpstr>
      <vt:lpstr>Annual Club Assessment</vt:lpstr>
      <vt:lpstr>Morning Glow Toastmasters Needs Help!</vt:lpstr>
      <vt:lpstr>What does your club need to work on?</vt:lpstr>
      <vt:lpstr>Moments of Truth</vt:lpstr>
    </vt:vector>
  </TitlesOfParts>
  <Company>Windows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the Best Club Climate</dc:title>
  <dc:creator>elmer.hill@1844905geek.com</dc:creator>
  <cp:lastModifiedBy>Dawn Webb</cp:lastModifiedBy>
  <cp:revision>46</cp:revision>
  <dcterms:created xsi:type="dcterms:W3CDTF">2018-01-22T00:45:55Z</dcterms:created>
  <dcterms:modified xsi:type="dcterms:W3CDTF">2023-10-17T01:24:09Z</dcterms:modified>
</cp:coreProperties>
</file>