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87" autoAdjust="0"/>
    <p:restoredTop sz="94660"/>
  </p:normalViewPr>
  <p:slideViewPr>
    <p:cSldViewPr snapToGrid="0" showGuides="1">
      <p:cViewPr varScale="1">
        <p:scale>
          <a:sx n="72" d="100"/>
          <a:sy n="72" d="100"/>
        </p:scale>
        <p:origin x="64" y="2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46A029-796F-A5B6-D243-BA7F80DACD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2A4C48-2659-5C8A-74C1-33D8ED402D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8C341A-D366-F7F8-36BF-CE2D1D401A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5F2FE-CB15-4635-AC74-6427FE7AEC4F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DBB107-6317-612D-EB9F-5311312145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DB9D6-1A81-C004-8FB1-3DD495659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3546B-9970-4E01-A434-E134A0E038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2876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2BB2F0-90D6-6068-A1FD-777B84466C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E29948-6E50-763A-5805-A4AB3E87E6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03258C-A0D3-DA37-D5A3-FEA8E29F4F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5F2FE-CB15-4635-AC74-6427FE7AEC4F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790986-093A-E511-1B5A-202A466DD0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20D8B1-F6FB-3BE7-1AA3-804A398608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3546B-9970-4E01-A434-E134A0E038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914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5A8DB00-2BBE-2056-758F-043E9B49EA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A0CA00-0D01-E33C-3474-56D623325F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2821B8-FFC0-7F0D-CB0D-C5772E1F8F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5F2FE-CB15-4635-AC74-6427FE7AEC4F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3BC4E0-EB7D-7DC4-3DC4-E8775846A5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90F1A-97B8-E720-D6E6-C442E64A8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3546B-9970-4E01-A434-E134A0E038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694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A68DEE-AB30-E4F6-2F8C-249F3263E7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456C3F-B1D4-FA26-1C85-B4833F7903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7A120F-2A6B-C564-E8F5-A5951504E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5F2FE-CB15-4635-AC74-6427FE7AEC4F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04C28B-C0A0-54CC-9132-38C639E7C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3DE013-D157-00D8-EAF2-B8144471A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3546B-9970-4E01-A434-E134A0E038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501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BB03E5-CA27-11BB-CFCD-CF9BE38EC6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E893BB-BB88-FE87-2874-4B44452A91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9E13CD-2681-D506-790B-DF8700E4C5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5F2FE-CB15-4635-AC74-6427FE7AEC4F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14F66E-E5A0-6217-BE90-E387A35EE9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79C24C-92B1-E1C7-77B5-ACF1CC9EE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3546B-9970-4E01-A434-E134A0E038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892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E407D3-8A1E-5602-455B-CF931D967C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CC22B4-3F65-71B3-C6DC-D34E7FB7B7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31E535-2CF8-3711-ABAC-89048B596E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5CA196-9841-32AD-A854-8869445EC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5F2FE-CB15-4635-AC74-6427FE7AEC4F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3ED4B6-BF9C-4F67-7843-E88D201CBA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8516DB-0C36-73E9-BAAB-39C310D67F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3546B-9970-4E01-A434-E134A0E038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109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C1CA2B-CCF6-2ECE-0850-720DB737B8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22209C-2227-7E3E-45F2-1ED6AA02F5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CA9F1A-0B51-936D-C028-BD157B2B22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5AF8791-7280-16E6-2235-A7471A67A0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4370FCB-2A84-A03E-959D-C5019C068C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272DC4-1696-092F-C284-26CF563B97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5F2FE-CB15-4635-AC74-6427FE7AEC4F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DBF4030-CE9A-E866-567D-5120FDEED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18EADF7-27F4-6F15-C5F7-389AE07F6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3546B-9970-4E01-A434-E134A0E038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651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60E422-3A95-5A33-4EA5-C2A426E76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4C64343-56E8-1849-1C09-E75959BD6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5F2FE-CB15-4635-AC74-6427FE7AEC4F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281F35-ABB7-7369-45B3-11A3124C24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F4E3A7-8448-DEE7-EA38-39E71E7652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3546B-9970-4E01-A434-E134A0E038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262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FE92A17-DA9A-95D0-8D87-7FE7398672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5F2FE-CB15-4635-AC74-6427FE7AEC4F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E5FD22E-455F-BA1F-35ED-5AA53D2066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D431AA-28C8-EC96-FE74-F11541495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3546B-9970-4E01-A434-E134A0E038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394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B0E61D-CB3A-0A6F-3516-4FE3B929F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E85FF6-0436-75EF-9E7C-63A1E29F9E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B64FAA-C947-8719-D8FC-1888B84061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C0BA52-C6BA-DC69-433E-3DB8051F6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5F2FE-CB15-4635-AC74-6427FE7AEC4F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2FCEA4-737D-436D-8413-D3A589C1C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0C86F5-2700-C050-F0A2-431100741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3546B-9970-4E01-A434-E134A0E038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918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BAED22-232A-E60F-4F72-30141F186D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8BEB953-0C9E-F895-D4ED-05573B3D6E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B85BED-ED46-75B3-C249-BD2F13AA6F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01CE1C-D3A0-EB61-C14C-ED6DBE174D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5F2FE-CB15-4635-AC74-6427FE7AEC4F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E62569-7824-4D51-A069-7C93DF6C9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B409F9-1203-928D-489E-024CA8638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3546B-9970-4E01-A434-E134A0E038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292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A385B3-C47D-08CA-DA07-96AAE7932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88E2B2-B402-621F-71F3-427EF29D12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CCC8C3-9A3F-0178-9D98-FBA3FBE66C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B35F2FE-CB15-4635-AC74-6427FE7AEC4F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CD7E7C-1787-A051-1CC6-CF18A8A3FA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83EBD6-B422-5629-3D28-9B8E02081B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0C3546B-9970-4E01-A434-E134A0E038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698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8EE866-2E8D-9C42-D508-41511CF0FBF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9467E57-ACA7-2AF1-1B6C-E2224CAAFDD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865FE50-469D-515F-F3BD-912C526FC1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91706" y="1"/>
            <a:ext cx="13432610" cy="685799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98BE5B8-D10C-4E55-215C-465B3AF5A7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8315" y="3111315"/>
            <a:ext cx="635369" cy="63536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542CF5D-8949-182A-C3A5-C718F07972BC}"/>
              </a:ext>
            </a:extLst>
          </p:cNvPr>
          <p:cNvSpPr txBox="1"/>
          <p:nvPr/>
        </p:nvSpPr>
        <p:spPr>
          <a:xfrm>
            <a:off x="3078481" y="6088559"/>
            <a:ext cx="6292235" cy="769441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/>
          <a:p>
            <a:r>
              <a:rPr lang="en-US" sz="4400" dirty="0">
                <a:solidFill>
                  <a:srgbClr val="FFFF00"/>
                </a:solidFill>
              </a:rPr>
              <a:t>Evaluation and Feedback</a:t>
            </a:r>
          </a:p>
        </p:txBody>
      </p:sp>
    </p:spTree>
    <p:extLst>
      <p:ext uri="{BB962C8B-B14F-4D97-AF65-F5344CB8AC3E}">
        <p14:creationId xmlns:p14="http://schemas.microsoft.com/office/powerpoint/2010/main" val="16755372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3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Tony Kombol</dc:creator>
  <cp:lastModifiedBy>Tony Kombol</cp:lastModifiedBy>
  <cp:revision>4</cp:revision>
  <dcterms:created xsi:type="dcterms:W3CDTF">2026-02-26T21:41:02Z</dcterms:created>
  <dcterms:modified xsi:type="dcterms:W3CDTF">2026-03-04T00:28:46Z</dcterms:modified>
</cp:coreProperties>
</file>